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51"/>
  </p:notesMasterIdLst>
  <p:sldIdLst>
    <p:sldId id="258" r:id="rId5"/>
    <p:sldId id="259" r:id="rId6"/>
    <p:sldId id="390" r:id="rId7"/>
    <p:sldId id="448" r:id="rId8"/>
    <p:sldId id="449" r:id="rId9"/>
    <p:sldId id="450" r:id="rId10"/>
    <p:sldId id="454" r:id="rId11"/>
    <p:sldId id="496" r:id="rId12"/>
    <p:sldId id="459" r:id="rId13"/>
    <p:sldId id="456" r:id="rId14"/>
    <p:sldId id="457" r:id="rId15"/>
    <p:sldId id="458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7" r:id="rId32"/>
    <p:sldId id="475" r:id="rId33"/>
    <p:sldId id="493" r:id="rId34"/>
    <p:sldId id="494" r:id="rId35"/>
    <p:sldId id="495" r:id="rId36"/>
    <p:sldId id="479" r:id="rId37"/>
    <p:sldId id="480" r:id="rId38"/>
    <p:sldId id="481" r:id="rId39"/>
    <p:sldId id="482" r:id="rId40"/>
    <p:sldId id="483" r:id="rId41"/>
    <p:sldId id="484" r:id="rId42"/>
    <p:sldId id="485" r:id="rId43"/>
    <p:sldId id="486" r:id="rId44"/>
    <p:sldId id="488" r:id="rId45"/>
    <p:sldId id="489" r:id="rId46"/>
    <p:sldId id="490" r:id="rId47"/>
    <p:sldId id="491" r:id="rId48"/>
    <p:sldId id="492" r:id="rId49"/>
    <p:sldId id="260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 Pooter Marijn" initials="DPM" lastIdx="1" clrIdx="0">
    <p:extLst>
      <p:ext uri="{19B8F6BF-5375-455C-9EA6-DF929625EA0E}">
        <p15:presenceInfo xmlns:p15="http://schemas.microsoft.com/office/powerpoint/2012/main" userId="De Pooter Marij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F0A"/>
    <a:srgbClr val="F0A030"/>
    <a:srgbClr val="404040"/>
    <a:srgbClr val="9D6237"/>
    <a:srgbClr val="0095E0"/>
    <a:srgbClr val="707070"/>
    <a:srgbClr val="0077AA"/>
    <a:srgbClr val="1D9759"/>
    <a:srgbClr val="009EA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61347-C404-4190-8F8B-9F252BA5EDD7}" v="41" dt="2024-09-20T13:09:51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4606" autoAdjust="0"/>
  </p:normalViewPr>
  <p:slideViewPr>
    <p:cSldViewPr snapToGrid="0" snapToObjects="1">
      <p:cViewPr varScale="1">
        <p:scale>
          <a:sx n="92" d="100"/>
          <a:sy n="92" d="100"/>
        </p:scale>
        <p:origin x="12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Pooter Marijn" userId="634ff10e-5ce1-4de2-b291-de73628c3d81" providerId="ADAL" clId="{C34D839F-9861-4CFF-9B99-4E2992D3D0B0}"/>
    <pc:docChg chg="undo custSel modSld">
      <pc:chgData name="De Pooter Marijn" userId="634ff10e-5ce1-4de2-b291-de73628c3d81" providerId="ADAL" clId="{C34D839F-9861-4CFF-9B99-4E2992D3D0B0}" dt="2020-04-19T19:37:13.366" v="472" actId="1076"/>
      <pc:docMkLst>
        <pc:docMk/>
      </pc:docMkLst>
      <pc:sldChg chg="addSp delSp modSp">
        <pc:chgData name="De Pooter Marijn" userId="634ff10e-5ce1-4de2-b291-de73628c3d81" providerId="ADAL" clId="{C34D839F-9861-4CFF-9B99-4E2992D3D0B0}" dt="2020-04-19T19:32:39.495" v="344" actId="1076"/>
        <pc:sldMkLst>
          <pc:docMk/>
          <pc:sldMk cId="519408456" sldId="272"/>
        </pc:sldMkLst>
        <pc:spChg chg="add del mod">
          <ac:chgData name="De Pooter Marijn" userId="634ff10e-5ce1-4de2-b291-de73628c3d81" providerId="ADAL" clId="{C34D839F-9861-4CFF-9B99-4E2992D3D0B0}" dt="2020-04-19T19:00:34.958" v="17" actId="478"/>
          <ac:spMkLst>
            <pc:docMk/>
            <pc:sldMk cId="519408456" sldId="272"/>
            <ac:spMk id="3" creationId="{A7A49BB7-EB0E-48DC-A2B9-6A5D7BE21EEA}"/>
          </ac:spMkLst>
        </pc:spChg>
        <pc:spChg chg="add del mod">
          <ac:chgData name="De Pooter Marijn" userId="634ff10e-5ce1-4de2-b291-de73628c3d81" providerId="ADAL" clId="{C34D839F-9861-4CFF-9B99-4E2992D3D0B0}" dt="2020-04-19T19:01:08.623" v="27" actId="478"/>
          <ac:spMkLst>
            <pc:docMk/>
            <pc:sldMk cId="519408456" sldId="272"/>
            <ac:spMk id="4" creationId="{5B09DE17-38EA-4491-9CDF-D33E5E3BFD1D}"/>
          </ac:spMkLst>
        </pc:spChg>
        <pc:spChg chg="add del mod">
          <ac:chgData name="De Pooter Marijn" userId="634ff10e-5ce1-4de2-b291-de73628c3d81" providerId="ADAL" clId="{C34D839F-9861-4CFF-9B99-4E2992D3D0B0}" dt="2020-04-19T19:12:18.845" v="157" actId="478"/>
          <ac:spMkLst>
            <pc:docMk/>
            <pc:sldMk cId="519408456" sldId="272"/>
            <ac:spMk id="5" creationId="{BC1E82E5-23C0-4F7F-9CC5-BD00D588EEF0}"/>
          </ac:spMkLst>
        </pc:spChg>
        <pc:spChg chg="add del mod ord">
          <ac:chgData name="De Pooter Marijn" userId="634ff10e-5ce1-4de2-b291-de73628c3d81" providerId="ADAL" clId="{C34D839F-9861-4CFF-9B99-4E2992D3D0B0}" dt="2020-04-19T19:19:33.408" v="228" actId="478"/>
          <ac:spMkLst>
            <pc:docMk/>
            <pc:sldMk cId="519408456" sldId="272"/>
            <ac:spMk id="7" creationId="{E1EEB71D-7FEA-420B-862F-D5F24450F000}"/>
          </ac:spMkLst>
        </pc:spChg>
        <pc:spChg chg="mod">
          <ac:chgData name="De Pooter Marijn" userId="634ff10e-5ce1-4de2-b291-de73628c3d81" providerId="ADAL" clId="{C34D839F-9861-4CFF-9B99-4E2992D3D0B0}" dt="2020-04-19T19:01:12.541" v="28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C34D839F-9861-4CFF-9B99-4E2992D3D0B0}" dt="2020-04-19T19:29:12.894" v="314" actId="404"/>
          <ac:spMkLst>
            <pc:docMk/>
            <pc:sldMk cId="519408456" sldId="272"/>
            <ac:spMk id="15" creationId="{16953492-6785-4D17-A43E-688FE99FBDEB}"/>
          </ac:spMkLst>
        </pc:spChg>
        <pc:spChg chg="mod">
          <ac:chgData name="De Pooter Marijn" userId="634ff10e-5ce1-4de2-b291-de73628c3d81" providerId="ADAL" clId="{C34D839F-9861-4CFF-9B99-4E2992D3D0B0}" dt="2020-04-19T19:32:39.495" v="344" actId="1076"/>
          <ac:spMkLst>
            <pc:docMk/>
            <pc:sldMk cId="519408456" sldId="272"/>
            <ac:spMk id="28" creationId="{4F9C07ED-5187-4358-A1B7-4A9A65AFD010}"/>
          </ac:spMkLst>
        </pc:spChg>
        <pc:grpChg chg="add mod">
          <ac:chgData name="De Pooter Marijn" userId="634ff10e-5ce1-4de2-b291-de73628c3d81" providerId="ADAL" clId="{C34D839F-9861-4CFF-9B99-4E2992D3D0B0}" dt="2020-04-19T19:31:12.298" v="332" actId="164"/>
          <ac:grpSpMkLst>
            <pc:docMk/>
            <pc:sldMk cId="519408456" sldId="272"/>
            <ac:grpSpMk id="10" creationId="{13DD368D-C125-4FEC-8729-B0407E635E27}"/>
          </ac:grpSpMkLst>
        </pc:grpChg>
        <pc:grpChg chg="add mod">
          <ac:chgData name="De Pooter Marijn" userId="634ff10e-5ce1-4de2-b291-de73628c3d81" providerId="ADAL" clId="{C34D839F-9861-4CFF-9B99-4E2992D3D0B0}" dt="2020-04-19T19:31:12.298" v="332" actId="164"/>
          <ac:grpSpMkLst>
            <pc:docMk/>
            <pc:sldMk cId="519408456" sldId="272"/>
            <ac:grpSpMk id="14" creationId="{5F0BB798-4A8D-40A5-8533-F1421725CD64}"/>
          </ac:grpSpMkLst>
        </pc:grpChg>
        <pc:grpChg chg="del mod">
          <ac:chgData name="De Pooter Marijn" userId="634ff10e-5ce1-4de2-b291-de73628c3d81" providerId="ADAL" clId="{C34D839F-9861-4CFF-9B99-4E2992D3D0B0}" dt="2020-04-19T19:19:35.433" v="229" actId="478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C34D839F-9861-4CFF-9B99-4E2992D3D0B0}" dt="2020-04-19T19:31:57.837" v="338"/>
          <ac:grpSpMkLst>
            <pc:docMk/>
            <pc:sldMk cId="519408456" sldId="272"/>
            <ac:grpSpMk id="23" creationId="{E5E89FB7-21D6-4FFA-83FA-864A8159371C}"/>
          </ac:grpSpMkLst>
        </pc:grpChg>
        <pc:grpChg chg="mod">
          <ac:chgData name="De Pooter Marijn" userId="634ff10e-5ce1-4de2-b291-de73628c3d81" providerId="ADAL" clId="{C34D839F-9861-4CFF-9B99-4E2992D3D0B0}" dt="2020-04-19T19:31:56.311" v="337"/>
          <ac:grpSpMkLst>
            <pc:docMk/>
            <pc:sldMk cId="519408456" sldId="272"/>
            <ac:grpSpMk id="24" creationId="{CEF100A1-92E5-4FE0-BCB0-0F898FC7B552}"/>
          </ac:grpSpMkLst>
        </pc:grpChg>
        <pc:picChg chg="del mod ord">
          <ac:chgData name="De Pooter Marijn" userId="634ff10e-5ce1-4de2-b291-de73628c3d81" providerId="ADAL" clId="{C34D839F-9861-4CFF-9B99-4E2992D3D0B0}" dt="2020-04-19T19:11:37.977" v="146" actId="478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C34D839F-9861-4CFF-9B99-4E2992D3D0B0}" dt="2020-04-19T19:27:18.888" v="270" actId="1076"/>
          <ac:picMkLst>
            <pc:docMk/>
            <pc:sldMk cId="519408456" sldId="272"/>
            <ac:picMk id="18" creationId="{C1C67F73-5DDF-4857-B6E2-63694F25003F}"/>
          </ac:picMkLst>
        </pc:picChg>
        <pc:cxnChg chg="mod">
          <ac:chgData name="De Pooter Marijn" userId="634ff10e-5ce1-4de2-b291-de73628c3d81" providerId="ADAL" clId="{C34D839F-9861-4CFF-9B99-4E2992D3D0B0}" dt="2020-04-19T19:05:43.887" v="117" actId="692"/>
          <ac:cxnSpMkLst>
            <pc:docMk/>
            <pc:sldMk cId="519408456" sldId="272"/>
            <ac:cxnSpMk id="12" creationId="{76B4054F-344A-43D1-8529-3E0C5F994E50}"/>
          </ac:cxnSpMkLst>
        </pc:cxnChg>
        <pc:cxnChg chg="del">
          <ac:chgData name="De Pooter Marijn" userId="634ff10e-5ce1-4de2-b291-de73628c3d81" providerId="ADAL" clId="{C34D839F-9861-4CFF-9B99-4E2992D3D0B0}" dt="2020-04-19T18:56:20.650" v="0"/>
          <ac:cxnSpMkLst>
            <pc:docMk/>
            <pc:sldMk cId="519408456" sldId="272"/>
            <ac:cxnSpMk id="16" creationId="{9669D999-5C62-4378-A563-3D449F610AB4}"/>
          </ac:cxnSpMkLst>
        </pc:cxnChg>
        <pc:cxnChg chg="del">
          <ac:chgData name="De Pooter Marijn" userId="634ff10e-5ce1-4de2-b291-de73628c3d81" providerId="ADAL" clId="{C34D839F-9861-4CFF-9B99-4E2992D3D0B0}" dt="2020-04-19T19:26:48.740" v="264" actId="478"/>
          <ac:cxnSpMkLst>
            <pc:docMk/>
            <pc:sldMk cId="519408456" sldId="272"/>
            <ac:cxnSpMk id="19" creationId="{DDCBF821-099C-427B-B9C8-CC16D88910D6}"/>
          </ac:cxnSpMkLst>
        </pc:cxnChg>
        <pc:cxnChg chg="del">
          <ac:chgData name="De Pooter Marijn" userId="634ff10e-5ce1-4de2-b291-de73628c3d81" providerId="ADAL" clId="{C34D839F-9861-4CFF-9B99-4E2992D3D0B0}" dt="2020-04-19T19:19:43.537" v="231" actId="478"/>
          <ac:cxnSpMkLst>
            <pc:docMk/>
            <pc:sldMk cId="519408456" sldId="272"/>
            <ac:cxnSpMk id="20" creationId="{FF3E9ABC-9817-4497-BE66-932FF0DBB1A4}"/>
          </ac:cxnSpMkLst>
        </pc:cxnChg>
        <pc:cxnChg chg="add mod">
          <ac:chgData name="De Pooter Marijn" userId="634ff10e-5ce1-4de2-b291-de73628c3d81" providerId="ADAL" clId="{C34D839F-9861-4CFF-9B99-4E2992D3D0B0}" dt="2020-04-19T19:31:12.298" v="332" actId="164"/>
          <ac:cxnSpMkLst>
            <pc:docMk/>
            <pc:sldMk cId="519408456" sldId="272"/>
            <ac:cxnSpMk id="21" creationId="{9EBCFC09-1ABB-4BFE-B154-4EC77A8514FD}"/>
          </ac:cxnSpMkLst>
        </pc:cxnChg>
        <pc:cxnChg chg="add mod">
          <ac:chgData name="De Pooter Marijn" userId="634ff10e-5ce1-4de2-b291-de73628c3d81" providerId="ADAL" clId="{C34D839F-9861-4CFF-9B99-4E2992D3D0B0}" dt="2020-04-19T19:31:12.298" v="332" actId="164"/>
          <ac:cxnSpMkLst>
            <pc:docMk/>
            <pc:sldMk cId="519408456" sldId="272"/>
            <ac:cxnSpMk id="22" creationId="{561D1897-009F-49CD-B976-B129E288836C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2:59.455" v="347" actId="1076"/>
        <pc:sldMkLst>
          <pc:docMk/>
          <pc:sldMk cId="1845148066" sldId="274"/>
        </pc:sldMkLst>
        <pc:spChg chg="mod">
          <ac:chgData name="De Pooter Marijn" userId="634ff10e-5ce1-4de2-b291-de73628c3d81" providerId="ADAL" clId="{C34D839F-9861-4CFF-9B99-4E2992D3D0B0}" dt="2020-04-19T19:32:56.614" v="346" actId="1076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29:23.718" v="315" actId="404"/>
          <ac:spMkLst>
            <pc:docMk/>
            <pc:sldMk cId="1845148066" sldId="274"/>
            <ac:spMk id="13" creationId="{B36704FD-B59B-4FD5-97D3-755357B033DC}"/>
          </ac:spMkLst>
        </pc:spChg>
        <pc:spChg chg="mod">
          <ac:chgData name="De Pooter Marijn" userId="634ff10e-5ce1-4de2-b291-de73628c3d81" providerId="ADAL" clId="{C34D839F-9861-4CFF-9B99-4E2992D3D0B0}" dt="2020-04-19T19:32:59.455" v="347" actId="1076"/>
          <ac:spMkLst>
            <pc:docMk/>
            <pc:sldMk cId="1845148066" sldId="274"/>
            <ac:spMk id="17" creationId="{59A442AF-4D9A-425D-8F23-652FFE19D466}"/>
          </ac:spMkLst>
        </pc:spChg>
        <pc:grpChg chg="add del mod">
          <ac:chgData name="De Pooter Marijn" userId="634ff10e-5ce1-4de2-b291-de73628c3d81" providerId="ADAL" clId="{C34D839F-9861-4CFF-9B99-4E2992D3D0B0}" dt="2020-04-19T19:32:12.798" v="342"/>
          <ac:grpSpMkLst>
            <pc:docMk/>
            <pc:sldMk cId="1845148066" sldId="274"/>
            <ac:grpSpMk id="18" creationId="{D7E1CC87-0ECC-4102-8774-3918025469DE}"/>
          </ac:grpSpMkLst>
        </pc:grpChg>
        <pc:picChg chg="mod">
          <ac:chgData name="De Pooter Marijn" userId="634ff10e-5ce1-4de2-b291-de73628c3d81" providerId="ADAL" clId="{C34D839F-9861-4CFF-9B99-4E2992D3D0B0}" dt="2020-04-19T19:26:13.949" v="262" actId="1038"/>
          <ac:picMkLst>
            <pc:docMk/>
            <pc:sldMk cId="1845148066" sldId="274"/>
            <ac:picMk id="14" creationId="{4F407CB3-B581-48CC-8415-56ADBD292F0E}"/>
          </ac:picMkLst>
        </pc:picChg>
        <pc:cxnChg chg="mod">
          <ac:chgData name="De Pooter Marijn" userId="634ff10e-5ce1-4de2-b291-de73628c3d81" providerId="ADAL" clId="{C34D839F-9861-4CFF-9B99-4E2992D3D0B0}" dt="2020-04-19T19:26:04.253" v="258" actId="14100"/>
          <ac:cxnSpMkLst>
            <pc:docMk/>
            <pc:sldMk cId="1845148066" sldId="274"/>
            <ac:cxnSpMk id="15" creationId="{069153A3-35DA-44AB-93FC-3B428B0322A8}"/>
          </ac:cxnSpMkLst>
        </pc:cxnChg>
        <pc:cxnChg chg="mod">
          <ac:chgData name="De Pooter Marijn" userId="634ff10e-5ce1-4de2-b291-de73628c3d81" providerId="ADAL" clId="{C34D839F-9861-4CFF-9B99-4E2992D3D0B0}" dt="2020-04-19T19:25:56.792" v="257" actId="14100"/>
          <ac:cxnSpMkLst>
            <pc:docMk/>
            <pc:sldMk cId="1845148066" sldId="274"/>
            <ac:cxnSpMk id="16" creationId="{E313AAC9-1073-48BB-85FC-450206643AD9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7:13.366" v="472" actId="1076"/>
        <pc:sldMkLst>
          <pc:docMk/>
          <pc:sldMk cId="4210617673" sldId="275"/>
        </pc:sldMkLst>
        <pc:spChg chg="mod">
          <ac:chgData name="De Pooter Marijn" userId="634ff10e-5ce1-4de2-b291-de73628c3d81" providerId="ADAL" clId="{C34D839F-9861-4CFF-9B99-4E2992D3D0B0}" dt="2020-04-19T19:33:14.376" v="353" actId="1076"/>
          <ac:spMkLst>
            <pc:docMk/>
            <pc:sldMk cId="4210617673" sldId="275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7:13.366" v="472" actId="1076"/>
          <ac:spMkLst>
            <pc:docMk/>
            <pc:sldMk cId="4210617673" sldId="275"/>
            <ac:spMk id="14" creationId="{BCA81EBB-308D-4BDF-9988-A77AD5ED0DF5}"/>
          </ac:spMkLst>
        </pc:spChg>
        <pc:grpChg chg="del">
          <ac:chgData name="De Pooter Marijn" userId="634ff10e-5ce1-4de2-b291-de73628c3d81" providerId="ADAL" clId="{C34D839F-9861-4CFF-9B99-4E2992D3D0B0}" dt="2020-04-19T19:31:38.549" v="334" actId="478"/>
          <ac:grpSpMkLst>
            <pc:docMk/>
            <pc:sldMk cId="4210617673" sldId="275"/>
            <ac:grpSpMk id="7" creationId="{2A92C44F-5223-40ED-99A9-EEDA500378F6}"/>
          </ac:grpSpMkLst>
        </pc:grpChg>
        <pc:grpChg chg="add">
          <ac:chgData name="De Pooter Marijn" userId="634ff10e-5ce1-4de2-b291-de73628c3d81" providerId="ADAL" clId="{C34D839F-9861-4CFF-9B99-4E2992D3D0B0}" dt="2020-04-19T19:32:15.650" v="343"/>
          <ac:grpSpMkLst>
            <pc:docMk/>
            <pc:sldMk cId="4210617673" sldId="275"/>
            <ac:grpSpMk id="13" creationId="{4C8AC201-3DDA-4B25-BC7C-591E60A03CBE}"/>
          </ac:grpSpMkLst>
        </pc:grpChg>
        <pc:cxnChg chg="add del">
          <ac:chgData name="De Pooter Marijn" userId="634ff10e-5ce1-4de2-b291-de73628c3d81" providerId="ADAL" clId="{C34D839F-9861-4CFF-9B99-4E2992D3D0B0}" dt="2020-04-19T19:31:42.723" v="336"/>
          <ac:cxnSpMkLst>
            <pc:docMk/>
            <pc:sldMk cId="4210617673" sldId="275"/>
            <ac:cxnSpMk id="12" creationId="{DA52B68A-4A61-42D2-9357-AA005661B6D1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7:06.343" v="471" actId="1076"/>
        <pc:sldMkLst>
          <pc:docMk/>
          <pc:sldMk cId="1497977832" sldId="276"/>
        </pc:sldMkLst>
        <pc:spChg chg="mod">
          <ac:chgData name="De Pooter Marijn" userId="634ff10e-5ce1-4de2-b291-de73628c3d81" providerId="ADAL" clId="{C34D839F-9861-4CFF-9B99-4E2992D3D0B0}" dt="2020-04-19T19:33:40.279" v="361" actId="1076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7:06.343" v="471" actId="1076"/>
          <ac:spMkLst>
            <pc:docMk/>
            <pc:sldMk cId="1497977832" sldId="276"/>
            <ac:spMk id="12" creationId="{6EC7CE0E-9844-48E7-9157-7B21B0C5D34E}"/>
          </ac:spMkLst>
        </pc:spChg>
        <pc:grpChg chg="del">
          <ac:chgData name="De Pooter Marijn" userId="634ff10e-5ce1-4de2-b291-de73628c3d81" providerId="ADAL" clId="{C34D839F-9861-4CFF-9B99-4E2992D3D0B0}" dt="2020-04-19T19:33:27.301" v="354" actId="478"/>
          <ac:grpSpMkLst>
            <pc:docMk/>
            <pc:sldMk cId="1497977832" sldId="276"/>
            <ac:grpSpMk id="7" creationId="{A508F8BD-F6CC-489F-8C36-60A2660D4F91}"/>
          </ac:grpSpMkLst>
        </pc:grpChg>
        <pc:grpChg chg="add">
          <ac:chgData name="De Pooter Marijn" userId="634ff10e-5ce1-4de2-b291-de73628c3d81" providerId="ADAL" clId="{C34D839F-9861-4CFF-9B99-4E2992D3D0B0}" dt="2020-04-19T19:33:28.554" v="355"/>
          <ac:grpSpMkLst>
            <pc:docMk/>
            <pc:sldMk cId="1497977832" sldId="276"/>
            <ac:grpSpMk id="13" creationId="{9DF0EF96-ACFA-4CD6-9429-0B75ABEB3EC5}"/>
          </ac:grpSpMkLst>
        </pc:grpChg>
      </pc:sldChg>
      <pc:sldChg chg="addSp delSp modSp">
        <pc:chgData name="De Pooter Marijn" userId="634ff10e-5ce1-4de2-b291-de73628c3d81" providerId="ADAL" clId="{C34D839F-9861-4CFF-9B99-4E2992D3D0B0}" dt="2020-04-19T19:35:48.510" v="452" actId="242"/>
        <pc:sldMkLst>
          <pc:docMk/>
          <pc:sldMk cId="3374086667" sldId="277"/>
        </pc:sldMkLst>
        <pc:spChg chg="mod">
          <ac:chgData name="De Pooter Marijn" userId="634ff10e-5ce1-4de2-b291-de73628c3d81" providerId="ADAL" clId="{C34D839F-9861-4CFF-9B99-4E2992D3D0B0}" dt="2020-04-19T19:35:27.103" v="451" actId="1076"/>
          <ac:spMkLst>
            <pc:docMk/>
            <pc:sldMk cId="3374086667" sldId="277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5:48.510" v="452" actId="242"/>
          <ac:spMkLst>
            <pc:docMk/>
            <pc:sldMk cId="3374086667" sldId="277"/>
            <ac:spMk id="8" creationId="{85AB7837-E430-4D92-B538-2843377BD331}"/>
          </ac:spMkLst>
        </pc:spChg>
        <pc:grpChg chg="add del mod">
          <ac:chgData name="De Pooter Marijn" userId="634ff10e-5ce1-4de2-b291-de73628c3d81" providerId="ADAL" clId="{C34D839F-9861-4CFF-9B99-4E2992D3D0B0}" dt="2020-04-19T19:34:11.079" v="418" actId="478"/>
          <ac:grpSpMkLst>
            <pc:docMk/>
            <pc:sldMk cId="3374086667" sldId="277"/>
            <ac:grpSpMk id="12" creationId="{9EF2272B-B318-4B34-BE26-49BDF8A09018}"/>
          </ac:grpSpMkLst>
        </pc:grpChg>
        <pc:picChg chg="mod">
          <ac:chgData name="De Pooter Marijn" userId="634ff10e-5ce1-4de2-b291-de73628c3d81" providerId="ADAL" clId="{C34D839F-9861-4CFF-9B99-4E2992D3D0B0}" dt="2020-04-19T19:35:04.388" v="446" actId="1076"/>
          <ac:picMkLst>
            <pc:docMk/>
            <pc:sldMk cId="3374086667" sldId="277"/>
            <ac:picMk id="9" creationId="{3A682BE5-EE5E-4B2A-95CB-204EB8B3949B}"/>
          </ac:picMkLst>
        </pc:picChg>
        <pc:cxnChg chg="mod">
          <ac:chgData name="De Pooter Marijn" userId="634ff10e-5ce1-4de2-b291-de73628c3d81" providerId="ADAL" clId="{C34D839F-9861-4CFF-9B99-4E2992D3D0B0}" dt="2020-04-19T19:34:44.665" v="441" actId="14100"/>
          <ac:cxnSpMkLst>
            <pc:docMk/>
            <pc:sldMk cId="3374086667" sldId="277"/>
            <ac:cxnSpMk id="10" creationId="{6D6B311A-E8AD-4BD7-B045-2C342ED7B226}"/>
          </ac:cxnSpMkLst>
        </pc:cxnChg>
        <pc:cxnChg chg="mod">
          <ac:chgData name="De Pooter Marijn" userId="634ff10e-5ce1-4de2-b291-de73628c3d81" providerId="ADAL" clId="{C34D839F-9861-4CFF-9B99-4E2992D3D0B0}" dt="2020-04-19T19:34:33.442" v="437" actId="14100"/>
          <ac:cxnSpMkLst>
            <pc:docMk/>
            <pc:sldMk cId="3374086667" sldId="277"/>
            <ac:cxnSpMk id="11" creationId="{78B10829-A29D-4288-8B49-E997DF82D97B}"/>
          </ac:cxnSpMkLst>
        </pc:cxnChg>
      </pc:sldChg>
      <pc:sldChg chg="modSp">
        <pc:chgData name="De Pooter Marijn" userId="634ff10e-5ce1-4de2-b291-de73628c3d81" providerId="ADAL" clId="{C34D839F-9861-4CFF-9B99-4E2992D3D0B0}" dt="2020-04-19T19:36:45.400" v="470" actId="1076"/>
        <pc:sldMkLst>
          <pc:docMk/>
          <pc:sldMk cId="2842159913" sldId="285"/>
        </pc:sldMkLst>
        <pc:spChg chg="mod">
          <ac:chgData name="De Pooter Marijn" userId="634ff10e-5ce1-4de2-b291-de73628c3d81" providerId="ADAL" clId="{C34D839F-9861-4CFF-9B99-4E2992D3D0B0}" dt="2020-04-19T19:36:45.400" v="470" actId="1076"/>
          <ac:spMkLst>
            <pc:docMk/>
            <pc:sldMk cId="2842159913" sldId="285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6:20.129" v="465" actId="242"/>
          <ac:spMkLst>
            <pc:docMk/>
            <pc:sldMk cId="2842159913" sldId="285"/>
            <ac:spMk id="8" creationId="{7FA4D928-E4CE-44E5-8A50-DAB9110C4394}"/>
          </ac:spMkLst>
        </pc:spChg>
        <pc:picChg chg="mod">
          <ac:chgData name="De Pooter Marijn" userId="634ff10e-5ce1-4de2-b291-de73628c3d81" providerId="ADAL" clId="{C34D839F-9861-4CFF-9B99-4E2992D3D0B0}" dt="2020-04-19T19:36:12.375" v="463" actId="1076"/>
          <ac:picMkLst>
            <pc:docMk/>
            <pc:sldMk cId="2842159913" sldId="285"/>
            <ac:picMk id="9" creationId="{3C5409BA-F9BE-4E64-9527-FF3B4A43303A}"/>
          </ac:picMkLst>
        </pc:picChg>
        <pc:cxnChg chg="mod">
          <ac:chgData name="De Pooter Marijn" userId="634ff10e-5ce1-4de2-b291-de73628c3d81" providerId="ADAL" clId="{C34D839F-9861-4CFF-9B99-4E2992D3D0B0}" dt="2020-04-19T19:36:38.288" v="467" actId="14100"/>
          <ac:cxnSpMkLst>
            <pc:docMk/>
            <pc:sldMk cId="2842159913" sldId="285"/>
            <ac:cxnSpMk id="10" creationId="{8C4F3CDD-7EA8-46ED-AE31-2786FE2C60A4}"/>
          </ac:cxnSpMkLst>
        </pc:cxnChg>
        <pc:cxnChg chg="mod">
          <ac:chgData name="De Pooter Marijn" userId="634ff10e-5ce1-4de2-b291-de73628c3d81" providerId="ADAL" clId="{C34D839F-9861-4CFF-9B99-4E2992D3D0B0}" dt="2020-04-19T19:36:30.510" v="466" actId="14100"/>
          <ac:cxnSpMkLst>
            <pc:docMk/>
            <pc:sldMk cId="2842159913" sldId="285"/>
            <ac:cxnSpMk id="11" creationId="{75F17C50-E16B-4B03-8D1C-49ED89081B54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2:48.791" v="345" actId="1076"/>
        <pc:sldMkLst>
          <pc:docMk/>
          <pc:sldMk cId="1065570609" sldId="292"/>
        </pc:sldMkLst>
        <pc:spChg chg="add del mod">
          <ac:chgData name="De Pooter Marijn" userId="634ff10e-5ce1-4de2-b291-de73628c3d81" providerId="ADAL" clId="{C34D839F-9861-4CFF-9B99-4E2992D3D0B0}" dt="2020-04-19T19:19:10.962" v="216"/>
          <ac:spMkLst>
            <pc:docMk/>
            <pc:sldMk cId="1065570609" sldId="292"/>
            <ac:spMk id="13" creationId="{A90A85B1-3859-4DBC-A9E3-03FDA1B91A17}"/>
          </ac:spMkLst>
        </pc:spChg>
        <pc:spChg chg="mod">
          <ac:chgData name="De Pooter Marijn" userId="634ff10e-5ce1-4de2-b291-de73628c3d81" providerId="ADAL" clId="{C34D839F-9861-4CFF-9B99-4E2992D3D0B0}" dt="2020-04-19T19:29:06.990" v="313" actId="404"/>
          <ac:spMkLst>
            <pc:docMk/>
            <pc:sldMk cId="1065570609" sldId="292"/>
            <ac:spMk id="19" creationId="{7E644330-BCBC-48E4-99BD-44071367D322}"/>
          </ac:spMkLst>
        </pc:spChg>
        <pc:spChg chg="mod">
          <ac:chgData name="De Pooter Marijn" userId="634ff10e-5ce1-4de2-b291-de73628c3d81" providerId="ADAL" clId="{C34D839F-9861-4CFF-9B99-4E2992D3D0B0}" dt="2020-04-19T19:32:48.791" v="345" actId="1076"/>
          <ac:spMkLst>
            <pc:docMk/>
            <pc:sldMk cId="1065570609" sldId="292"/>
            <ac:spMk id="29" creationId="{DEF9AD08-44CB-48E1-B629-6BA3D5E63D6A}"/>
          </ac:spMkLst>
        </pc:spChg>
        <pc:grpChg chg="add mod">
          <ac:chgData name="De Pooter Marijn" userId="634ff10e-5ce1-4de2-b291-de73628c3d81" providerId="ADAL" clId="{C34D839F-9861-4CFF-9B99-4E2992D3D0B0}" dt="2020-04-19T19:31:21.066" v="333" actId="164"/>
          <ac:grpSpMkLst>
            <pc:docMk/>
            <pc:sldMk cId="1065570609" sldId="292"/>
            <ac:grpSpMk id="3" creationId="{07873FEC-121D-4C68-AFEF-F48498EFCDEB}"/>
          </ac:grpSpMkLst>
        </pc:grpChg>
        <pc:grpChg chg="add del">
          <ac:chgData name="De Pooter Marijn" userId="634ff10e-5ce1-4de2-b291-de73628c3d81" providerId="ADAL" clId="{C34D839F-9861-4CFF-9B99-4E2992D3D0B0}" dt="2020-04-19T19:19:10.997" v="217"/>
          <ac:grpSpMkLst>
            <pc:docMk/>
            <pc:sldMk cId="1065570609" sldId="292"/>
            <ac:grpSpMk id="10" creationId="{6816490A-756D-43D4-ABE6-34BD130C96C4}"/>
          </ac:grpSpMkLst>
        </pc:grpChg>
        <pc:grpChg chg="add del mod">
          <ac:chgData name="De Pooter Marijn" userId="634ff10e-5ce1-4de2-b291-de73628c3d81" providerId="ADAL" clId="{C34D839F-9861-4CFF-9B99-4E2992D3D0B0}" dt="2020-04-19T19:32:06.051" v="340"/>
          <ac:grpSpMkLst>
            <pc:docMk/>
            <pc:sldMk cId="1065570609" sldId="292"/>
            <ac:grpSpMk id="17" creationId="{2E65ED1B-3F9E-4DDF-8806-B1061F3BA37E}"/>
          </ac:grpSpMkLst>
        </pc:grpChg>
        <pc:grpChg chg="add del mod">
          <ac:chgData name="De Pooter Marijn" userId="634ff10e-5ce1-4de2-b291-de73628c3d81" providerId="ADAL" clId="{C34D839F-9861-4CFF-9B99-4E2992D3D0B0}" dt="2020-04-19T19:31:21.066" v="333" actId="164"/>
          <ac:grpSpMkLst>
            <pc:docMk/>
            <pc:sldMk cId="1065570609" sldId="292"/>
            <ac:grpSpMk id="18" creationId="{AD34872D-63DB-47B8-8DE1-DB3059232B19}"/>
          </ac:grpSpMkLst>
        </pc:grpChg>
        <pc:grpChg chg="mod">
          <ac:chgData name="De Pooter Marijn" userId="634ff10e-5ce1-4de2-b291-de73628c3d81" providerId="ADAL" clId="{C34D839F-9861-4CFF-9B99-4E2992D3D0B0}" dt="2020-04-19T19:32:02.567" v="339"/>
          <ac:grpSpMkLst>
            <pc:docMk/>
            <pc:sldMk cId="1065570609" sldId="292"/>
            <ac:grpSpMk id="23" creationId="{D2BA7419-F42B-4645-8692-0B62BCD1BB5D}"/>
          </ac:grpSpMkLst>
        </pc:grpChg>
        <pc:picChg chg="mod">
          <ac:chgData name="De Pooter Marijn" userId="634ff10e-5ce1-4de2-b291-de73628c3d81" providerId="ADAL" clId="{C34D839F-9861-4CFF-9B99-4E2992D3D0B0}" dt="2020-04-19T19:28:51.202" v="309" actId="1076"/>
          <ac:picMkLst>
            <pc:docMk/>
            <pc:sldMk cId="1065570609" sldId="292"/>
            <ac:picMk id="20" creationId="{7EB390F8-6CA5-4AB3-82C9-95BCE11949D8}"/>
          </ac:picMkLst>
        </pc:picChg>
        <pc:cxnChg chg="mod">
          <ac:chgData name="De Pooter Marijn" userId="634ff10e-5ce1-4de2-b291-de73628c3d81" providerId="ADAL" clId="{C34D839F-9861-4CFF-9B99-4E2992D3D0B0}" dt="2020-04-19T19:19:10.819" v="213" actId="692"/>
          <ac:cxnSpMkLst>
            <pc:docMk/>
            <pc:sldMk cId="1065570609" sldId="292"/>
            <ac:cxnSpMk id="12" creationId="{38053944-7631-4BD3-95BA-563A7AA8796A}"/>
          </ac:cxnSpMkLst>
        </pc:cxnChg>
        <pc:cxnChg chg="add mod">
          <ac:chgData name="De Pooter Marijn" userId="634ff10e-5ce1-4de2-b291-de73628c3d81" providerId="ADAL" clId="{C34D839F-9861-4CFF-9B99-4E2992D3D0B0}" dt="2020-04-19T19:31:21.066" v="333" actId="164"/>
          <ac:cxnSpMkLst>
            <pc:docMk/>
            <pc:sldMk cId="1065570609" sldId="292"/>
            <ac:cxnSpMk id="14" creationId="{EEBE0433-5682-420C-B6D2-1C10B9746960}"/>
          </ac:cxnSpMkLst>
        </pc:cxnChg>
        <pc:cxnChg chg="add mod">
          <ac:chgData name="De Pooter Marijn" userId="634ff10e-5ce1-4de2-b291-de73628c3d81" providerId="ADAL" clId="{C34D839F-9861-4CFF-9B99-4E2992D3D0B0}" dt="2020-04-19T19:31:21.066" v="333" actId="164"/>
          <ac:cxnSpMkLst>
            <pc:docMk/>
            <pc:sldMk cId="1065570609" sldId="292"/>
            <ac:cxnSpMk id="15" creationId="{847E808E-774A-411E-B3C7-EDEBC8FCC106}"/>
          </ac:cxnSpMkLst>
        </pc:cxnChg>
        <pc:cxnChg chg="del">
          <ac:chgData name="De Pooter Marijn" userId="634ff10e-5ce1-4de2-b291-de73628c3d81" providerId="ADAL" clId="{C34D839F-9861-4CFF-9B99-4E2992D3D0B0}" dt="2020-04-19T19:28:27.570" v="302" actId="478"/>
          <ac:cxnSpMkLst>
            <pc:docMk/>
            <pc:sldMk cId="1065570609" sldId="292"/>
            <ac:cxnSpMk id="21" creationId="{E37A08F3-C326-4B4E-A879-059DEE0AE152}"/>
          </ac:cxnSpMkLst>
        </pc:cxnChg>
        <pc:cxnChg chg="add del">
          <ac:chgData name="De Pooter Marijn" userId="634ff10e-5ce1-4de2-b291-de73628c3d81" providerId="ADAL" clId="{C34D839F-9861-4CFF-9B99-4E2992D3D0B0}" dt="2020-04-19T19:23:33.216" v="233" actId="478"/>
          <ac:cxnSpMkLst>
            <pc:docMk/>
            <pc:sldMk cId="1065570609" sldId="292"/>
            <ac:cxnSpMk id="22" creationId="{CED349C2-CDAA-47F9-B98C-32D3E7B839F4}"/>
          </ac:cxnSpMkLst>
        </pc:cxnChg>
      </pc:sldChg>
      <pc:sldChg chg="modSp">
        <pc:chgData name="De Pooter Marijn" userId="634ff10e-5ce1-4de2-b291-de73628c3d81" providerId="ADAL" clId="{C34D839F-9861-4CFF-9B99-4E2992D3D0B0}" dt="2020-04-19T18:56:20.771" v="1" actId="27636"/>
        <pc:sldMkLst>
          <pc:docMk/>
          <pc:sldMk cId="1050307132" sldId="304"/>
        </pc:sldMkLst>
        <pc:spChg chg="mod">
          <ac:chgData name="De Pooter Marijn" userId="634ff10e-5ce1-4de2-b291-de73628c3d81" providerId="ADAL" clId="{C34D839F-9861-4CFF-9B99-4E2992D3D0B0}" dt="2020-04-19T18:56:20.771" v="1" actId="27636"/>
          <ac:spMkLst>
            <pc:docMk/>
            <pc:sldMk cId="1050307132" sldId="304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C34D839F-9861-4CFF-9B99-4E2992D3D0B0}" dt="2020-04-19T18:56:20.801" v="2" actId="27636"/>
        <pc:sldMkLst>
          <pc:docMk/>
          <pc:sldMk cId="2511425471" sldId="311"/>
        </pc:sldMkLst>
        <pc:spChg chg="mod">
          <ac:chgData name="De Pooter Marijn" userId="634ff10e-5ce1-4de2-b291-de73628c3d81" providerId="ADAL" clId="{C34D839F-9861-4CFF-9B99-4E2992D3D0B0}" dt="2020-04-19T18:56:20.801" v="2" actId="27636"/>
          <ac:spMkLst>
            <pc:docMk/>
            <pc:sldMk cId="2511425471" sldId="311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EB605F8C-E918-4295-A3E7-1584803FF5C5}"/>
    <pc:docChg chg="undo redo custSel addSld delSld modSld sldOrd">
      <pc:chgData name="De Pooter Marijn" userId="634ff10e-5ce1-4de2-b291-de73628c3d81" providerId="ADAL" clId="{EB605F8C-E918-4295-A3E7-1584803FF5C5}" dt="2020-10-18T08:26:54.528" v="10434" actId="20577"/>
      <pc:docMkLst>
        <pc:docMk/>
      </pc:docMkLst>
      <pc:sldChg chg="modSp mod">
        <pc:chgData name="De Pooter Marijn" userId="634ff10e-5ce1-4de2-b291-de73628c3d81" providerId="ADAL" clId="{EB605F8C-E918-4295-A3E7-1584803FF5C5}" dt="2020-10-18T08:26:54.528" v="10434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EB605F8C-E918-4295-A3E7-1584803FF5C5}" dt="2020-10-18T08:26:54.528" v="10434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EB605F8C-E918-4295-A3E7-1584803FF5C5}" dt="2020-09-28T14:10:59.369" v="3305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 mod">
        <pc:chgData name="De Pooter Marijn" userId="634ff10e-5ce1-4de2-b291-de73628c3d81" providerId="ADAL" clId="{EB605F8C-E918-4295-A3E7-1584803FF5C5}" dt="2020-09-26T08:35:45.079" v="1003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EB605F8C-E918-4295-A3E7-1584803FF5C5}" dt="2020-09-26T08:35:45.079" v="1003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09-28T14:12:35.016" v="3324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EB605F8C-E918-4295-A3E7-1584803FF5C5}" dt="2020-09-28T14:12:35.016" v="3324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del">
        <pc:chgData name="De Pooter Marijn" userId="634ff10e-5ce1-4de2-b291-de73628c3d81" providerId="ADAL" clId="{EB605F8C-E918-4295-A3E7-1584803FF5C5}" dt="2020-09-26T08:20:10.135" v="493" actId="47"/>
        <pc:sldMkLst>
          <pc:docMk/>
          <pc:sldMk cId="1845148066" sldId="274"/>
        </pc:sldMkLst>
      </pc:sldChg>
      <pc:sldChg chg="del">
        <pc:chgData name="De Pooter Marijn" userId="634ff10e-5ce1-4de2-b291-de73628c3d81" providerId="ADAL" clId="{EB605F8C-E918-4295-A3E7-1584803FF5C5}" dt="2020-09-26T08:20:10.135" v="493" actId="47"/>
        <pc:sldMkLst>
          <pc:docMk/>
          <pc:sldMk cId="4210617673" sldId="275"/>
        </pc:sldMkLst>
      </pc:sldChg>
      <pc:sldChg chg="modSp mod">
        <pc:chgData name="De Pooter Marijn" userId="634ff10e-5ce1-4de2-b291-de73628c3d81" providerId="ADAL" clId="{EB605F8C-E918-4295-A3E7-1584803FF5C5}" dt="2020-09-26T08:36:37.322" v="1024" actId="20577"/>
        <pc:sldMkLst>
          <pc:docMk/>
          <pc:sldMk cId="1497977832" sldId="276"/>
        </pc:sldMkLst>
        <pc:spChg chg="mod">
          <ac:chgData name="De Pooter Marijn" userId="634ff10e-5ce1-4de2-b291-de73628c3d81" providerId="ADAL" clId="{EB605F8C-E918-4295-A3E7-1584803FF5C5}" dt="2020-09-26T08:36:37.322" v="102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6T08:27:41.963" v="647" actId="20577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6T08:28:06.849" v="650" actId="108"/>
          <ac:spMkLst>
            <pc:docMk/>
            <pc:sldMk cId="1497977832" sldId="276"/>
            <ac:spMk id="12" creationId="{6EC7CE0E-9844-48E7-9157-7B21B0C5D34E}"/>
          </ac:spMkLst>
        </pc:spChg>
      </pc:sldChg>
      <pc:sldChg chg="modSp mod">
        <pc:chgData name="De Pooter Marijn" userId="634ff10e-5ce1-4de2-b291-de73628c3d81" providerId="ADAL" clId="{EB605F8C-E918-4295-A3E7-1584803FF5C5}" dt="2020-09-26T08:36:55.094" v="1036" actId="20577"/>
        <pc:sldMkLst>
          <pc:docMk/>
          <pc:sldMk cId="3374086667" sldId="277"/>
        </pc:sldMkLst>
        <pc:spChg chg="mod">
          <ac:chgData name="De Pooter Marijn" userId="634ff10e-5ce1-4de2-b291-de73628c3d81" providerId="ADAL" clId="{EB605F8C-E918-4295-A3E7-1584803FF5C5}" dt="2020-09-26T08:36:55.094" v="1036" actId="20577"/>
          <ac:spMkLst>
            <pc:docMk/>
            <pc:sldMk cId="3374086667" sldId="277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EB605F8C-E918-4295-A3E7-1584803FF5C5}" dt="2020-10-10T17:41:57.523" v="10399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EB605F8C-E918-4295-A3E7-1584803FF5C5}" dt="2020-10-10T17:41:57.523" v="10399" actId="20577"/>
          <ac:spMkLst>
            <pc:docMk/>
            <pc:sldMk cId="1513872387" sldId="284"/>
            <ac:spMk id="7" creationId="{D025BB05-5FD2-4411-A31B-CA027BF453D1}"/>
          </ac:spMkLst>
        </pc:spChg>
      </pc:sldChg>
      <pc:sldChg chg="modSp mod">
        <pc:chgData name="De Pooter Marijn" userId="634ff10e-5ce1-4de2-b291-de73628c3d81" providerId="ADAL" clId="{EB605F8C-E918-4295-A3E7-1584803FF5C5}" dt="2020-09-26T08:37:11.432" v="1066" actId="20577"/>
        <pc:sldMkLst>
          <pc:docMk/>
          <pc:sldMk cId="2842159913" sldId="285"/>
        </pc:sldMkLst>
        <pc:spChg chg="mod">
          <ac:chgData name="De Pooter Marijn" userId="634ff10e-5ce1-4de2-b291-de73628c3d81" providerId="ADAL" clId="{EB605F8C-E918-4295-A3E7-1584803FF5C5}" dt="2020-09-26T08:37:11.432" v="1066" actId="20577"/>
          <ac:spMkLst>
            <pc:docMk/>
            <pc:sldMk cId="2842159913" sldId="285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EB605F8C-E918-4295-A3E7-1584803FF5C5}" dt="2020-10-01T08:33:17.180" v="8199" actId="20577"/>
        <pc:sldMkLst>
          <pc:docMk/>
          <pc:sldMk cId="1474709772" sldId="286"/>
        </pc:sldMkLst>
        <pc:spChg chg="mod">
          <ac:chgData name="De Pooter Marijn" userId="634ff10e-5ce1-4de2-b291-de73628c3d81" providerId="ADAL" clId="{EB605F8C-E918-4295-A3E7-1584803FF5C5}" dt="2020-10-01T08:33:08.733" v="8185" actId="20577"/>
          <ac:spMkLst>
            <pc:docMk/>
            <pc:sldMk cId="1474709772" sldId="286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33:17.180" v="8199" actId="20577"/>
          <ac:spMkLst>
            <pc:docMk/>
            <pc:sldMk cId="1474709772" sldId="286"/>
            <ac:spMk id="28" creationId="{4F9C07ED-5187-4358-A1B7-4A9A65AFD010}"/>
          </ac:spMkLst>
        </pc:spChg>
      </pc:sldChg>
      <pc:sldChg chg="modSp del mod">
        <pc:chgData name="De Pooter Marijn" userId="634ff10e-5ce1-4de2-b291-de73628c3d81" providerId="ADAL" clId="{EB605F8C-E918-4295-A3E7-1584803FF5C5}" dt="2020-09-26T08:19:34.022" v="492" actId="2696"/>
        <pc:sldMkLst>
          <pc:docMk/>
          <pc:sldMk cId="1065570609" sldId="292"/>
        </pc:sldMkLst>
        <pc:spChg chg="mod">
          <ac:chgData name="De Pooter Marijn" userId="634ff10e-5ce1-4de2-b291-de73628c3d81" providerId="ADAL" clId="{EB605F8C-E918-4295-A3E7-1584803FF5C5}" dt="2020-09-26T07:56:05.949" v="252" actId="6549"/>
          <ac:spMkLst>
            <pc:docMk/>
            <pc:sldMk cId="1065570609" sldId="292"/>
            <ac:spMk id="29" creationId="{DEF9AD08-44CB-48E1-B629-6BA3D5E63D6A}"/>
          </ac:spMkLst>
        </pc:spChg>
      </pc:sldChg>
      <pc:sldChg chg="modSp mod ord">
        <pc:chgData name="De Pooter Marijn" userId="634ff10e-5ce1-4de2-b291-de73628c3d81" providerId="ADAL" clId="{EB605F8C-E918-4295-A3E7-1584803FF5C5}" dt="2020-09-29T08:03:42.808" v="5700" actId="6549"/>
        <pc:sldMkLst>
          <pc:docMk/>
          <pc:sldMk cId="1625737628" sldId="296"/>
        </pc:sldMkLst>
        <pc:spChg chg="mod">
          <ac:chgData name="De Pooter Marijn" userId="634ff10e-5ce1-4de2-b291-de73628c3d81" providerId="ADAL" clId="{EB605F8C-E918-4295-A3E7-1584803FF5C5}" dt="2020-09-29T08:03:42.808" v="5700" actId="6549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6:36:21.802" v="4061" actId="113"/>
          <ac:spMkLst>
            <pc:docMk/>
            <pc:sldMk cId="1625737628" sldId="296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8T16:45:32.852" v="4354" actId="5793"/>
          <ac:spMkLst>
            <pc:docMk/>
            <pc:sldMk cId="1625737628" sldId="296"/>
            <ac:spMk id="17" creationId="{59A442AF-4D9A-425D-8F23-652FFE19D466}"/>
          </ac:spMkLst>
        </pc:spChg>
      </pc:sldChg>
      <pc:sldChg chg="modSp mod">
        <pc:chgData name="De Pooter Marijn" userId="634ff10e-5ce1-4de2-b291-de73628c3d81" providerId="ADAL" clId="{EB605F8C-E918-4295-A3E7-1584803FF5C5}" dt="2020-10-04T09:02:11.187" v="10297" actId="6549"/>
        <pc:sldMkLst>
          <pc:docMk/>
          <pc:sldMk cId="1050307132" sldId="304"/>
        </pc:sldMkLst>
        <pc:spChg chg="mod">
          <ac:chgData name="De Pooter Marijn" userId="634ff10e-5ce1-4de2-b291-de73628c3d81" providerId="ADAL" clId="{EB605F8C-E918-4295-A3E7-1584803FF5C5}" dt="2020-10-04T09:02:11.187" v="10297" actId="6549"/>
          <ac:spMkLst>
            <pc:docMk/>
            <pc:sldMk cId="1050307132" sldId="304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09-26T07:58:01.036" v="320" actId="403"/>
        <pc:sldMkLst>
          <pc:docMk/>
          <pc:sldMk cId="1704113679" sldId="376"/>
        </pc:sldMkLst>
        <pc:spChg chg="mod">
          <ac:chgData name="De Pooter Marijn" userId="634ff10e-5ce1-4de2-b291-de73628c3d81" providerId="ADAL" clId="{EB605F8C-E918-4295-A3E7-1584803FF5C5}" dt="2020-09-26T07:58:01.036" v="320" actId="403"/>
          <ac:spMkLst>
            <pc:docMk/>
            <pc:sldMk cId="1704113679" sldId="376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09-26T08:45:04.836" v="1737" actId="27636"/>
        <pc:sldMkLst>
          <pc:docMk/>
          <pc:sldMk cId="2308195798" sldId="377"/>
        </pc:sldMkLst>
        <pc:spChg chg="mod">
          <ac:chgData name="De Pooter Marijn" userId="634ff10e-5ce1-4de2-b291-de73628c3d81" providerId="ADAL" clId="{EB605F8C-E918-4295-A3E7-1584803FF5C5}" dt="2020-09-26T08:45:04.836" v="1737" actId="27636"/>
          <ac:spMkLst>
            <pc:docMk/>
            <pc:sldMk cId="2308195798" sldId="377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09-26T08:45:04.851" v="1738" actId="27636"/>
        <pc:sldMkLst>
          <pc:docMk/>
          <pc:sldMk cId="2132495113" sldId="378"/>
        </pc:sldMkLst>
        <pc:spChg chg="mod">
          <ac:chgData name="De Pooter Marijn" userId="634ff10e-5ce1-4de2-b291-de73628c3d81" providerId="ADAL" clId="{EB605F8C-E918-4295-A3E7-1584803FF5C5}" dt="2020-09-26T08:45:04.851" v="1738" actId="27636"/>
          <ac:spMkLst>
            <pc:docMk/>
            <pc:sldMk cId="2132495113" sldId="378"/>
            <ac:spMk id="3" creationId="{4ECABE3C-BC33-8245-822C-EE2D7505A266}"/>
          </ac:spMkLst>
        </pc:spChg>
      </pc:sldChg>
      <pc:sldChg chg="modSp mod modNotesTx">
        <pc:chgData name="De Pooter Marijn" userId="634ff10e-5ce1-4de2-b291-de73628c3d81" providerId="ADAL" clId="{EB605F8C-E918-4295-A3E7-1584803FF5C5}" dt="2020-09-26T07:59:27.343" v="491" actId="20577"/>
        <pc:sldMkLst>
          <pc:docMk/>
          <pc:sldMk cId="3602237368" sldId="379"/>
        </pc:sldMkLst>
        <pc:spChg chg="mod">
          <ac:chgData name="De Pooter Marijn" userId="634ff10e-5ce1-4de2-b291-de73628c3d81" providerId="ADAL" clId="{EB605F8C-E918-4295-A3E7-1584803FF5C5}" dt="2020-09-26T07:59:06.655" v="377" actId="6549"/>
          <ac:spMkLst>
            <pc:docMk/>
            <pc:sldMk cId="3602237368" sldId="379"/>
            <ac:spMk id="3" creationId="{4ECABE3C-BC33-8245-822C-EE2D7505A266}"/>
          </ac:spMkLst>
        </pc:spChg>
      </pc:sldChg>
      <pc:sldChg chg="addSp modSp mod addCm delCm modNotesTx">
        <pc:chgData name="De Pooter Marijn" userId="634ff10e-5ce1-4de2-b291-de73628c3d81" providerId="ADAL" clId="{EB605F8C-E918-4295-A3E7-1584803FF5C5}" dt="2020-09-26T09:22:08.330" v="2188" actId="1035"/>
        <pc:sldMkLst>
          <pc:docMk/>
          <pc:sldMk cId="763638919" sldId="380"/>
        </pc:sldMkLst>
        <pc:spChg chg="mod">
          <ac:chgData name="De Pooter Marijn" userId="634ff10e-5ce1-4de2-b291-de73628c3d81" providerId="ADAL" clId="{EB605F8C-E918-4295-A3E7-1584803FF5C5}" dt="2020-09-26T08:37:01.886" v="1050" actId="20577"/>
          <ac:spMkLst>
            <pc:docMk/>
            <pc:sldMk cId="763638919" sldId="380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6T08:29:28.195" v="656" actId="6549"/>
          <ac:spMkLst>
            <pc:docMk/>
            <pc:sldMk cId="763638919" sldId="380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EB605F8C-E918-4295-A3E7-1584803FF5C5}" dt="2020-09-26T09:21:27.677" v="2164" actId="14100"/>
          <ac:spMkLst>
            <pc:docMk/>
            <pc:sldMk cId="763638919" sldId="380"/>
            <ac:spMk id="7" creationId="{A325F94D-9042-4B30-B3FD-973A658C179E}"/>
          </ac:spMkLst>
        </pc:spChg>
        <pc:spChg chg="add mod">
          <ac:chgData name="De Pooter Marijn" userId="634ff10e-5ce1-4de2-b291-de73628c3d81" providerId="ADAL" clId="{EB605F8C-E918-4295-A3E7-1584803FF5C5}" dt="2020-09-26T09:21:48.392" v="2169" actId="1035"/>
          <ac:spMkLst>
            <pc:docMk/>
            <pc:sldMk cId="763638919" sldId="380"/>
            <ac:spMk id="9" creationId="{6C5D094A-162E-42A6-9578-7E255706A093}"/>
          </ac:spMkLst>
        </pc:spChg>
        <pc:spChg chg="mod">
          <ac:chgData name="De Pooter Marijn" userId="634ff10e-5ce1-4de2-b291-de73628c3d81" providerId="ADAL" clId="{EB605F8C-E918-4295-A3E7-1584803FF5C5}" dt="2020-09-26T09:22:08.330" v="2188" actId="1035"/>
          <ac:spMkLst>
            <pc:docMk/>
            <pc:sldMk cId="763638919" sldId="380"/>
            <ac:spMk id="10" creationId="{F96D24C4-2196-496A-975A-9EA6A2EA61CF}"/>
          </ac:spMkLst>
        </pc:spChg>
        <pc:spChg chg="mod">
          <ac:chgData name="De Pooter Marijn" userId="634ff10e-5ce1-4de2-b291-de73628c3d81" providerId="ADAL" clId="{EB605F8C-E918-4295-A3E7-1584803FF5C5}" dt="2020-09-26T08:31:15.553" v="784" actId="20577"/>
          <ac:spMkLst>
            <pc:docMk/>
            <pc:sldMk cId="763638919" sldId="380"/>
            <ac:spMk id="17" creationId="{54E16361-85E0-41FB-8415-2AB430415EB6}"/>
          </ac:spMkLst>
        </pc:spChg>
        <pc:cxnChg chg="add mod">
          <ac:chgData name="De Pooter Marijn" userId="634ff10e-5ce1-4de2-b291-de73628c3d81" providerId="ADAL" clId="{EB605F8C-E918-4295-A3E7-1584803FF5C5}" dt="2020-09-26T08:31:15.553" v="784" actId="20577"/>
          <ac:cxnSpMkLst>
            <pc:docMk/>
            <pc:sldMk cId="763638919" sldId="380"/>
            <ac:cxnSpMk id="5" creationId="{C648BFD9-B512-4DF0-8186-77574258F9E4}"/>
          </ac:cxnSpMkLst>
        </pc:cxnChg>
        <pc:cxnChg chg="mod">
          <ac:chgData name="De Pooter Marijn" userId="634ff10e-5ce1-4de2-b291-de73628c3d81" providerId="ADAL" clId="{EB605F8C-E918-4295-A3E7-1584803FF5C5}" dt="2020-09-26T09:21:57.972" v="2171" actId="1076"/>
          <ac:cxnSpMkLst>
            <pc:docMk/>
            <pc:sldMk cId="763638919" sldId="380"/>
            <ac:cxnSpMk id="8" creationId="{8A40E791-7839-429F-9344-92A8DC290DEB}"/>
          </ac:cxnSpMkLst>
        </pc:cxnChg>
      </pc:sldChg>
      <pc:sldChg chg="modSp add mod ord">
        <pc:chgData name="De Pooter Marijn" userId="634ff10e-5ce1-4de2-b291-de73628c3d81" providerId="ADAL" clId="{EB605F8C-E918-4295-A3E7-1584803FF5C5}" dt="2020-09-26T08:38:26.939" v="1275" actId="20577"/>
        <pc:sldMkLst>
          <pc:docMk/>
          <pc:sldMk cId="161181947" sldId="381"/>
        </pc:sldMkLst>
        <pc:spChg chg="mod">
          <ac:chgData name="De Pooter Marijn" userId="634ff10e-5ce1-4de2-b291-de73628c3d81" providerId="ADAL" clId="{EB605F8C-E918-4295-A3E7-1584803FF5C5}" dt="2020-09-26T08:37:30.066" v="1075" actId="20577"/>
          <ac:spMkLst>
            <pc:docMk/>
            <pc:sldMk cId="161181947" sldId="381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6T08:38:26.939" v="1275" actId="20577"/>
          <ac:spMkLst>
            <pc:docMk/>
            <pc:sldMk cId="161181947" sldId="381"/>
            <ac:spMk id="28" creationId="{4F9C07ED-5187-4358-A1B7-4A9A65AFD010}"/>
          </ac:spMkLst>
        </pc:spChg>
      </pc:sldChg>
      <pc:sldChg chg="delSp modSp add mod ord">
        <pc:chgData name="De Pooter Marijn" userId="634ff10e-5ce1-4de2-b291-de73628c3d81" providerId="ADAL" clId="{EB605F8C-E918-4295-A3E7-1584803FF5C5}" dt="2020-09-26T08:46:55.142" v="1960" actId="20577"/>
        <pc:sldMkLst>
          <pc:docMk/>
          <pc:sldMk cId="647942563" sldId="382"/>
        </pc:sldMkLst>
        <pc:spChg chg="mod">
          <ac:chgData name="De Pooter Marijn" userId="634ff10e-5ce1-4de2-b291-de73628c3d81" providerId="ADAL" clId="{EB605F8C-E918-4295-A3E7-1584803FF5C5}" dt="2020-09-26T08:39:30.652" v="1292" actId="20577"/>
          <ac:spMkLst>
            <pc:docMk/>
            <pc:sldMk cId="647942563" sldId="382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6T08:46:55.142" v="1960" actId="20577"/>
          <ac:spMkLst>
            <pc:docMk/>
            <pc:sldMk cId="647942563" sldId="382"/>
            <ac:spMk id="3" creationId="{4ECABE3C-BC33-8245-822C-EE2D7505A266}"/>
          </ac:spMkLst>
        </pc:spChg>
        <pc:spChg chg="del">
          <ac:chgData name="De Pooter Marijn" userId="634ff10e-5ce1-4de2-b291-de73628c3d81" providerId="ADAL" clId="{EB605F8C-E918-4295-A3E7-1584803FF5C5}" dt="2020-09-26T08:44:18.543" v="1615" actId="478"/>
          <ac:spMkLst>
            <pc:docMk/>
            <pc:sldMk cId="647942563" sldId="382"/>
            <ac:spMk id="4" creationId="{CDA794D7-1C0F-464D-8E15-E2295599F147}"/>
          </ac:spMkLst>
        </pc:spChg>
        <pc:spChg chg="del">
          <ac:chgData name="De Pooter Marijn" userId="634ff10e-5ce1-4de2-b291-de73628c3d81" providerId="ADAL" clId="{EB605F8C-E918-4295-A3E7-1584803FF5C5}" dt="2020-09-26T08:44:21.007" v="1617" actId="478"/>
          <ac:spMkLst>
            <pc:docMk/>
            <pc:sldMk cId="647942563" sldId="382"/>
            <ac:spMk id="5" creationId="{5CF56AD9-F4F3-415F-839C-B8E2095E0685}"/>
          </ac:spMkLst>
        </pc:spChg>
        <pc:spChg chg="del">
          <ac:chgData name="De Pooter Marijn" userId="634ff10e-5ce1-4de2-b291-de73628c3d81" providerId="ADAL" clId="{EB605F8C-E918-4295-A3E7-1584803FF5C5}" dt="2020-09-26T08:44:23.139" v="1619" actId="478"/>
          <ac:spMkLst>
            <pc:docMk/>
            <pc:sldMk cId="647942563" sldId="382"/>
            <ac:spMk id="14" creationId="{EF752C04-DF10-4F09-89F6-5CCC3C89A383}"/>
          </ac:spMkLst>
        </pc:spChg>
        <pc:spChg chg="del">
          <ac:chgData name="De Pooter Marijn" userId="634ff10e-5ce1-4de2-b291-de73628c3d81" providerId="ADAL" clId="{EB605F8C-E918-4295-A3E7-1584803FF5C5}" dt="2020-09-26T08:44:24.516" v="1620" actId="478"/>
          <ac:spMkLst>
            <pc:docMk/>
            <pc:sldMk cId="647942563" sldId="382"/>
            <ac:spMk id="16" creationId="{C5CFF5BE-FD10-42A5-8A00-E4299E95510B}"/>
          </ac:spMkLst>
        </pc:spChg>
        <pc:cxnChg chg="del mod">
          <ac:chgData name="De Pooter Marijn" userId="634ff10e-5ce1-4de2-b291-de73628c3d81" providerId="ADAL" clId="{EB605F8C-E918-4295-A3E7-1584803FF5C5}" dt="2020-09-26T08:44:19.746" v="1616" actId="478"/>
          <ac:cxnSpMkLst>
            <pc:docMk/>
            <pc:sldMk cId="647942563" sldId="382"/>
            <ac:cxnSpMk id="13" creationId="{28E190C1-36B6-430B-8A8D-310F4668DC0D}"/>
          </ac:cxnSpMkLst>
        </pc:cxnChg>
        <pc:cxnChg chg="del">
          <ac:chgData name="De Pooter Marijn" userId="634ff10e-5ce1-4de2-b291-de73628c3d81" providerId="ADAL" clId="{EB605F8C-E918-4295-A3E7-1584803FF5C5}" dt="2020-09-26T08:44:25.297" v="1621" actId="478"/>
          <ac:cxnSpMkLst>
            <pc:docMk/>
            <pc:sldMk cId="647942563" sldId="382"/>
            <ac:cxnSpMk id="17" creationId="{91960425-DF6B-4E47-9A07-CDD5F04083C3}"/>
          </ac:cxnSpMkLst>
        </pc:cxnChg>
        <pc:cxnChg chg="del mod">
          <ac:chgData name="De Pooter Marijn" userId="634ff10e-5ce1-4de2-b291-de73628c3d81" providerId="ADAL" clId="{EB605F8C-E918-4295-A3E7-1584803FF5C5}" dt="2020-09-26T08:44:21.916" v="1618" actId="478"/>
          <ac:cxnSpMkLst>
            <pc:docMk/>
            <pc:sldMk cId="647942563" sldId="382"/>
            <ac:cxnSpMk id="19" creationId="{94CF31EF-DC65-4050-896B-2D764C8D4BBF}"/>
          </ac:cxnSpMkLst>
        </pc:cxnChg>
      </pc:sldChg>
      <pc:sldChg chg="modSp add mod ord">
        <pc:chgData name="De Pooter Marijn" userId="634ff10e-5ce1-4de2-b291-de73628c3d81" providerId="ADAL" clId="{EB605F8C-E918-4295-A3E7-1584803FF5C5}" dt="2020-10-01T08:30:30.224" v="8155" actId="6549"/>
        <pc:sldMkLst>
          <pc:docMk/>
          <pc:sldMk cId="3354387139" sldId="383"/>
        </pc:sldMkLst>
        <pc:spChg chg="mod">
          <ac:chgData name="De Pooter Marijn" userId="634ff10e-5ce1-4de2-b291-de73628c3d81" providerId="ADAL" clId="{EB605F8C-E918-4295-A3E7-1584803FF5C5}" dt="2020-09-26T08:50:49.833" v="2029" actId="6549"/>
          <ac:spMkLst>
            <pc:docMk/>
            <pc:sldMk cId="3354387139" sldId="383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30:30.224" v="8155" actId="6549"/>
          <ac:spMkLst>
            <pc:docMk/>
            <pc:sldMk cId="3354387139" sldId="383"/>
            <ac:spMk id="3" creationId="{4ECABE3C-BC33-8245-822C-EE2D7505A266}"/>
          </ac:spMkLst>
        </pc:spChg>
      </pc:sldChg>
      <pc:sldChg chg="addSp modSp add mod ord modNotesTx">
        <pc:chgData name="De Pooter Marijn" userId="634ff10e-5ce1-4de2-b291-de73628c3d81" providerId="ADAL" clId="{EB605F8C-E918-4295-A3E7-1584803FF5C5}" dt="2020-10-01T08:30:38.909" v="8169" actId="20577"/>
        <pc:sldMkLst>
          <pc:docMk/>
          <pc:sldMk cId="1413651178" sldId="384"/>
        </pc:sldMkLst>
        <pc:spChg chg="mod">
          <ac:chgData name="De Pooter Marijn" userId="634ff10e-5ce1-4de2-b291-de73628c3d81" providerId="ADAL" clId="{EB605F8C-E918-4295-A3E7-1584803FF5C5}" dt="2020-09-28T13:07:49.161" v="3229" actId="20577"/>
          <ac:spMkLst>
            <pc:docMk/>
            <pc:sldMk cId="1413651178" sldId="384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30:38.909" v="8169" actId="20577"/>
          <ac:spMkLst>
            <pc:docMk/>
            <pc:sldMk cId="1413651178" sldId="384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6T09:05:54.151" v="2145" actId="1037"/>
          <ac:spMkLst>
            <pc:docMk/>
            <pc:sldMk cId="1413651178" sldId="384"/>
            <ac:spMk id="10" creationId="{F96D24C4-2196-496A-975A-9EA6A2EA61CF}"/>
          </ac:spMkLst>
        </pc:spChg>
        <pc:spChg chg="add mod">
          <ac:chgData name="De Pooter Marijn" userId="634ff10e-5ce1-4de2-b291-de73628c3d81" providerId="ADAL" clId="{EB605F8C-E918-4295-A3E7-1584803FF5C5}" dt="2020-09-26T09:23:09.204" v="2199" actId="14100"/>
          <ac:spMkLst>
            <pc:docMk/>
            <pc:sldMk cId="1413651178" sldId="384"/>
            <ac:spMk id="11" creationId="{5BCB7F0F-DE42-4F3B-9B2C-0CA0D33C09DB}"/>
          </ac:spMkLst>
        </pc:spChg>
        <pc:spChg chg="mod">
          <ac:chgData name="De Pooter Marijn" userId="634ff10e-5ce1-4de2-b291-de73628c3d81" providerId="ADAL" clId="{EB605F8C-E918-4295-A3E7-1584803FF5C5}" dt="2020-09-26T09:06:37.197" v="2152" actId="1076"/>
          <ac:spMkLst>
            <pc:docMk/>
            <pc:sldMk cId="1413651178" sldId="384"/>
            <ac:spMk id="17" creationId="{54E16361-85E0-41FB-8415-2AB430415EB6}"/>
          </ac:spMkLst>
        </pc:spChg>
        <pc:spChg chg="add mod">
          <ac:chgData name="De Pooter Marijn" userId="634ff10e-5ce1-4de2-b291-de73628c3d81" providerId="ADAL" clId="{EB605F8C-E918-4295-A3E7-1584803FF5C5}" dt="2020-09-26T09:23:23.636" v="2202" actId="14100"/>
          <ac:spMkLst>
            <pc:docMk/>
            <pc:sldMk cId="1413651178" sldId="384"/>
            <ac:spMk id="22" creationId="{8E319A74-5807-4E9B-BAFB-B154F8DF4363}"/>
          </ac:spMkLst>
        </pc:spChg>
        <pc:cxnChg chg="mod">
          <ac:chgData name="De Pooter Marijn" userId="634ff10e-5ce1-4de2-b291-de73628c3d81" providerId="ADAL" clId="{EB605F8C-E918-4295-A3E7-1584803FF5C5}" dt="2020-09-26T09:23:47.036" v="2206" actId="14100"/>
          <ac:cxnSpMkLst>
            <pc:docMk/>
            <pc:sldMk cId="1413651178" sldId="384"/>
            <ac:cxnSpMk id="5" creationId="{C648BFD9-B512-4DF0-8186-77574258F9E4}"/>
          </ac:cxnSpMkLst>
        </pc:cxnChg>
        <pc:cxnChg chg="mod">
          <ac:chgData name="De Pooter Marijn" userId="634ff10e-5ce1-4de2-b291-de73628c3d81" providerId="ADAL" clId="{EB605F8C-E918-4295-A3E7-1584803FF5C5}" dt="2020-09-26T09:23:31.836" v="2204" actId="14100"/>
          <ac:cxnSpMkLst>
            <pc:docMk/>
            <pc:sldMk cId="1413651178" sldId="384"/>
            <ac:cxnSpMk id="8" creationId="{8A40E791-7839-429F-9344-92A8DC290DEB}"/>
          </ac:cxnSpMkLst>
        </pc:cxnChg>
      </pc:sldChg>
      <pc:sldChg chg="addSp modSp add mod">
        <pc:chgData name="De Pooter Marijn" userId="634ff10e-5ce1-4de2-b291-de73628c3d81" providerId="ADAL" clId="{EB605F8C-E918-4295-A3E7-1584803FF5C5}" dt="2020-09-28T12:38:09.615" v="2825" actId="20577"/>
        <pc:sldMkLst>
          <pc:docMk/>
          <pc:sldMk cId="4221853511" sldId="385"/>
        </pc:sldMkLst>
        <pc:spChg chg="mod">
          <ac:chgData name="De Pooter Marijn" userId="634ff10e-5ce1-4de2-b291-de73628c3d81" providerId="ADAL" clId="{EB605F8C-E918-4295-A3E7-1584803FF5C5}" dt="2020-09-28T12:38:09.615" v="2825" actId="20577"/>
          <ac:spMkLst>
            <pc:docMk/>
            <pc:sldMk cId="4221853511" sldId="385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EB605F8C-E918-4295-A3E7-1584803FF5C5}" dt="2020-09-28T12:37:18.188" v="2714" actId="1036"/>
          <ac:spMkLst>
            <pc:docMk/>
            <pc:sldMk cId="4221853511" sldId="385"/>
            <ac:spMk id="17" creationId="{B46781C4-D3EC-4ECE-8BD2-333203B23D67}"/>
          </ac:spMkLst>
        </pc:spChg>
        <pc:spChg chg="add mod">
          <ac:chgData name="De Pooter Marijn" userId="634ff10e-5ce1-4de2-b291-de73628c3d81" providerId="ADAL" clId="{EB605F8C-E918-4295-A3E7-1584803FF5C5}" dt="2020-09-28T12:37:18.188" v="2714" actId="1036"/>
          <ac:spMkLst>
            <pc:docMk/>
            <pc:sldMk cId="4221853511" sldId="385"/>
            <ac:spMk id="19" creationId="{215220F2-D9D8-42D9-9453-5ECED2A9CD50}"/>
          </ac:spMkLst>
        </pc:spChg>
        <pc:graphicFrameChg chg="add mod modGraphic">
          <ac:chgData name="De Pooter Marijn" userId="634ff10e-5ce1-4de2-b291-de73628c3d81" providerId="ADAL" clId="{EB605F8C-E918-4295-A3E7-1584803FF5C5}" dt="2020-09-28T12:37:18.188" v="2714" actId="1036"/>
          <ac:graphicFrameMkLst>
            <pc:docMk/>
            <pc:sldMk cId="4221853511" sldId="385"/>
            <ac:graphicFrameMk id="4" creationId="{476A053E-4003-40F9-83CF-DB1B1F8245E8}"/>
          </ac:graphicFrameMkLst>
        </pc:graphicFrameChg>
        <pc:graphicFrameChg chg="add mod modGraphic">
          <ac:chgData name="De Pooter Marijn" userId="634ff10e-5ce1-4de2-b291-de73628c3d81" providerId="ADAL" clId="{EB605F8C-E918-4295-A3E7-1584803FF5C5}" dt="2020-09-28T12:37:18.188" v="2714" actId="1036"/>
          <ac:graphicFrameMkLst>
            <pc:docMk/>
            <pc:sldMk cId="4221853511" sldId="385"/>
            <ac:graphicFrameMk id="5" creationId="{3634C4EE-68F1-41D6-9104-0C1755122057}"/>
          </ac:graphicFrameMkLst>
        </pc:graphicFrameChg>
        <pc:graphicFrameChg chg="add mod modGraphic">
          <ac:chgData name="De Pooter Marijn" userId="634ff10e-5ce1-4de2-b291-de73628c3d81" providerId="ADAL" clId="{EB605F8C-E918-4295-A3E7-1584803FF5C5}" dt="2020-09-28T12:37:18.188" v="2714" actId="1036"/>
          <ac:graphicFrameMkLst>
            <pc:docMk/>
            <pc:sldMk cId="4221853511" sldId="385"/>
            <ac:graphicFrameMk id="7" creationId="{A81FA005-C3C8-48A2-8A01-8F3E54B5439D}"/>
          </ac:graphicFrameMkLst>
        </pc:graphicFrameChg>
        <pc:cxnChg chg="add mod">
          <ac:chgData name="De Pooter Marijn" userId="634ff10e-5ce1-4de2-b291-de73628c3d81" providerId="ADAL" clId="{EB605F8C-E918-4295-A3E7-1584803FF5C5}" dt="2020-09-28T12:37:18.188" v="2714" actId="1036"/>
          <ac:cxnSpMkLst>
            <pc:docMk/>
            <pc:sldMk cId="4221853511" sldId="385"/>
            <ac:cxnSpMk id="21" creationId="{1397F6FE-483A-4921-A979-96977698876F}"/>
          </ac:cxnSpMkLst>
        </pc:cxnChg>
        <pc:cxnChg chg="add mod">
          <ac:chgData name="De Pooter Marijn" userId="634ff10e-5ce1-4de2-b291-de73628c3d81" providerId="ADAL" clId="{EB605F8C-E918-4295-A3E7-1584803FF5C5}" dt="2020-09-28T12:37:18.188" v="2714" actId="1036"/>
          <ac:cxnSpMkLst>
            <pc:docMk/>
            <pc:sldMk cId="4221853511" sldId="385"/>
            <ac:cxnSpMk id="31" creationId="{D8794123-82D0-4A36-9DB0-A8B0A40061AB}"/>
          </ac:cxnSpMkLst>
        </pc:cxnChg>
      </pc:sldChg>
      <pc:sldChg chg="addSp delSp modSp add mod">
        <pc:chgData name="De Pooter Marijn" userId="634ff10e-5ce1-4de2-b291-de73628c3d81" providerId="ADAL" clId="{EB605F8C-E918-4295-A3E7-1584803FF5C5}" dt="2020-09-28T12:58:15.704" v="3028" actId="1076"/>
        <pc:sldMkLst>
          <pc:docMk/>
          <pc:sldMk cId="846235308" sldId="386"/>
        </pc:sldMkLst>
        <pc:spChg chg="mod">
          <ac:chgData name="De Pooter Marijn" userId="634ff10e-5ce1-4de2-b291-de73628c3d81" providerId="ADAL" clId="{EB605F8C-E918-4295-A3E7-1584803FF5C5}" dt="2020-09-28T12:53:05.050" v="2905" actId="6549"/>
          <ac:spMkLst>
            <pc:docMk/>
            <pc:sldMk cId="846235308" sldId="386"/>
            <ac:spMk id="3" creationId="{4ECABE3C-BC33-8245-822C-EE2D7505A266}"/>
          </ac:spMkLst>
        </pc:spChg>
        <pc:spChg chg="del">
          <ac:chgData name="De Pooter Marijn" userId="634ff10e-5ce1-4de2-b291-de73628c3d81" providerId="ADAL" clId="{EB605F8C-E918-4295-A3E7-1584803FF5C5}" dt="2020-09-28T12:43:49.350" v="2859" actId="478"/>
          <ac:spMkLst>
            <pc:docMk/>
            <pc:sldMk cId="846235308" sldId="386"/>
            <ac:spMk id="17" creationId="{B46781C4-D3EC-4ECE-8BD2-333203B23D67}"/>
          </ac:spMkLst>
        </pc:spChg>
        <pc:spChg chg="add mod">
          <ac:chgData name="De Pooter Marijn" userId="634ff10e-5ce1-4de2-b291-de73628c3d81" providerId="ADAL" clId="{EB605F8C-E918-4295-A3E7-1584803FF5C5}" dt="2020-09-28T12:55:44.434" v="2961" actId="2085"/>
          <ac:spMkLst>
            <pc:docMk/>
            <pc:sldMk cId="846235308" sldId="386"/>
            <ac:spMk id="18" creationId="{0B4F9B93-C160-4E72-BD8E-8039B00C4072}"/>
          </ac:spMkLst>
        </pc:spChg>
        <pc:spChg chg="del">
          <ac:chgData name="De Pooter Marijn" userId="634ff10e-5ce1-4de2-b291-de73628c3d81" providerId="ADAL" clId="{EB605F8C-E918-4295-A3E7-1584803FF5C5}" dt="2020-09-28T12:43:53.234" v="2862" actId="478"/>
          <ac:spMkLst>
            <pc:docMk/>
            <pc:sldMk cId="846235308" sldId="386"/>
            <ac:spMk id="19" creationId="{215220F2-D9D8-42D9-9453-5ECED2A9CD50}"/>
          </ac:spMkLst>
        </pc:spChg>
        <pc:spChg chg="add mod">
          <ac:chgData name="De Pooter Marijn" userId="634ff10e-5ce1-4de2-b291-de73628c3d81" providerId="ADAL" clId="{EB605F8C-E918-4295-A3E7-1584803FF5C5}" dt="2020-09-28T12:55:44.057" v="2960" actId="2085"/>
          <ac:spMkLst>
            <pc:docMk/>
            <pc:sldMk cId="846235308" sldId="386"/>
            <ac:spMk id="20" creationId="{586D2467-21D6-44BD-94B1-CF645CAF021E}"/>
          </ac:spMkLst>
        </pc:spChg>
        <pc:spChg chg="add mod">
          <ac:chgData name="De Pooter Marijn" userId="634ff10e-5ce1-4de2-b291-de73628c3d81" providerId="ADAL" clId="{EB605F8C-E918-4295-A3E7-1584803FF5C5}" dt="2020-09-28T12:57:29.100" v="3020" actId="20577"/>
          <ac:spMkLst>
            <pc:docMk/>
            <pc:sldMk cId="846235308" sldId="386"/>
            <ac:spMk id="26" creationId="{652CC703-CE6E-41DB-BE54-E6CD3843679E}"/>
          </ac:spMkLst>
        </pc:spChg>
        <pc:spChg chg="add del mod">
          <ac:chgData name="De Pooter Marijn" userId="634ff10e-5ce1-4de2-b291-de73628c3d81" providerId="ADAL" clId="{EB605F8C-E918-4295-A3E7-1584803FF5C5}" dt="2020-09-28T12:55:46.070" v="2964" actId="11529"/>
          <ac:spMkLst>
            <pc:docMk/>
            <pc:sldMk cId="846235308" sldId="386"/>
            <ac:spMk id="29" creationId="{CCCCECDF-F2A6-4C50-8A06-62CF715164CB}"/>
          </ac:spMkLst>
        </pc:spChg>
        <pc:graphicFrameChg chg="del">
          <ac:chgData name="De Pooter Marijn" userId="634ff10e-5ce1-4de2-b291-de73628c3d81" providerId="ADAL" clId="{EB605F8C-E918-4295-A3E7-1584803FF5C5}" dt="2020-09-28T12:43:47.690" v="2858" actId="478"/>
          <ac:graphicFrameMkLst>
            <pc:docMk/>
            <pc:sldMk cId="846235308" sldId="386"/>
            <ac:graphicFrameMk id="4" creationId="{476A053E-4003-40F9-83CF-DB1B1F8245E8}"/>
          </ac:graphicFrameMkLst>
        </pc:graphicFrameChg>
        <pc:graphicFrameChg chg="del">
          <ac:chgData name="De Pooter Marijn" userId="634ff10e-5ce1-4de2-b291-de73628c3d81" providerId="ADAL" clId="{EB605F8C-E918-4295-A3E7-1584803FF5C5}" dt="2020-09-28T12:43:38.456" v="2857" actId="478"/>
          <ac:graphicFrameMkLst>
            <pc:docMk/>
            <pc:sldMk cId="846235308" sldId="386"/>
            <ac:graphicFrameMk id="5" creationId="{3634C4EE-68F1-41D6-9104-0C1755122057}"/>
          </ac:graphicFrameMkLst>
        </pc:graphicFrameChg>
        <pc:graphicFrameChg chg="del modGraphic">
          <ac:chgData name="De Pooter Marijn" userId="634ff10e-5ce1-4de2-b291-de73628c3d81" providerId="ADAL" clId="{EB605F8C-E918-4295-A3E7-1584803FF5C5}" dt="2020-09-28T12:43:56.141" v="2864" actId="478"/>
          <ac:graphicFrameMkLst>
            <pc:docMk/>
            <pc:sldMk cId="846235308" sldId="386"/>
            <ac:graphicFrameMk id="7" creationId="{A81FA005-C3C8-48A2-8A01-8F3E54B5439D}"/>
          </ac:graphicFrameMkLst>
        </pc:graphicFrameChg>
        <pc:picChg chg="add mod">
          <ac:chgData name="De Pooter Marijn" userId="634ff10e-5ce1-4de2-b291-de73628c3d81" providerId="ADAL" clId="{EB605F8C-E918-4295-A3E7-1584803FF5C5}" dt="2020-09-28T12:58:15.704" v="3028" actId="1076"/>
          <ac:picMkLst>
            <pc:docMk/>
            <pc:sldMk cId="846235308" sldId="386"/>
            <ac:picMk id="16" creationId="{64973C47-E3C7-40A5-AF28-FE7C8D53E99B}"/>
          </ac:picMkLst>
        </pc:picChg>
        <pc:cxnChg chg="del mod">
          <ac:chgData name="De Pooter Marijn" userId="634ff10e-5ce1-4de2-b291-de73628c3d81" providerId="ADAL" clId="{EB605F8C-E918-4295-A3E7-1584803FF5C5}" dt="2020-09-28T12:43:50.685" v="2860" actId="478"/>
          <ac:cxnSpMkLst>
            <pc:docMk/>
            <pc:sldMk cId="846235308" sldId="386"/>
            <ac:cxnSpMk id="21" creationId="{1397F6FE-483A-4921-A979-96977698876F}"/>
          </ac:cxnSpMkLst>
        </pc:cxnChg>
        <pc:cxnChg chg="add mod">
          <ac:chgData name="De Pooter Marijn" userId="634ff10e-5ce1-4de2-b291-de73628c3d81" providerId="ADAL" clId="{EB605F8C-E918-4295-A3E7-1584803FF5C5}" dt="2020-09-28T12:53:15.285" v="2930" actId="1038"/>
          <ac:cxnSpMkLst>
            <pc:docMk/>
            <pc:sldMk cId="846235308" sldId="386"/>
            <ac:cxnSpMk id="23" creationId="{68E5E1A1-80DE-42D2-9340-783E1E9EA328}"/>
          </ac:cxnSpMkLst>
        </pc:cxnChg>
        <pc:cxnChg chg="add mod">
          <ac:chgData name="De Pooter Marijn" userId="634ff10e-5ce1-4de2-b291-de73628c3d81" providerId="ADAL" clId="{EB605F8C-E918-4295-A3E7-1584803FF5C5}" dt="2020-09-28T12:58:06.553" v="3027" actId="1076"/>
          <ac:cxnSpMkLst>
            <pc:docMk/>
            <pc:sldMk cId="846235308" sldId="386"/>
            <ac:cxnSpMk id="25" creationId="{4280C558-68C4-48A5-8294-10C9535C23C0}"/>
          </ac:cxnSpMkLst>
        </pc:cxnChg>
        <pc:cxnChg chg="del mod">
          <ac:chgData name="De Pooter Marijn" userId="634ff10e-5ce1-4de2-b291-de73628c3d81" providerId="ADAL" clId="{EB605F8C-E918-4295-A3E7-1584803FF5C5}" dt="2020-09-28T12:43:51.291" v="2861" actId="478"/>
          <ac:cxnSpMkLst>
            <pc:docMk/>
            <pc:sldMk cId="846235308" sldId="386"/>
            <ac:cxnSpMk id="31" creationId="{D8794123-82D0-4A36-9DB0-A8B0A40061AB}"/>
          </ac:cxnSpMkLst>
        </pc:cxnChg>
        <pc:cxnChg chg="add mod">
          <ac:chgData name="De Pooter Marijn" userId="634ff10e-5ce1-4de2-b291-de73628c3d81" providerId="ADAL" clId="{EB605F8C-E918-4295-A3E7-1584803FF5C5}" dt="2020-09-28T12:57:46.529" v="3026" actId="14100"/>
          <ac:cxnSpMkLst>
            <pc:docMk/>
            <pc:sldMk cId="846235308" sldId="386"/>
            <ac:cxnSpMk id="32" creationId="{3753C1B0-60FD-4312-8D8A-EF4062D42D8B}"/>
          </ac:cxnSpMkLst>
        </pc:cxnChg>
      </pc:sldChg>
      <pc:sldChg chg="addSp delSp modSp add mod">
        <pc:chgData name="De Pooter Marijn" userId="634ff10e-5ce1-4de2-b291-de73628c3d81" providerId="ADAL" clId="{EB605F8C-E918-4295-A3E7-1584803FF5C5}" dt="2020-09-28T13:02:27.065" v="3194" actId="207"/>
        <pc:sldMkLst>
          <pc:docMk/>
          <pc:sldMk cId="3071389399" sldId="387"/>
        </pc:sldMkLst>
        <pc:spChg chg="add mod">
          <ac:chgData name="De Pooter Marijn" userId="634ff10e-5ce1-4de2-b291-de73628c3d81" providerId="ADAL" clId="{EB605F8C-E918-4295-A3E7-1584803FF5C5}" dt="2020-09-28T13:02:27.065" v="3194" actId="207"/>
          <ac:spMkLst>
            <pc:docMk/>
            <pc:sldMk cId="3071389399" sldId="387"/>
            <ac:spMk id="15" creationId="{F06AC870-D88B-4CC5-8851-52B09ECB9EC5}"/>
          </ac:spMkLst>
        </pc:spChg>
        <pc:spChg chg="del">
          <ac:chgData name="De Pooter Marijn" userId="634ff10e-5ce1-4de2-b291-de73628c3d81" providerId="ADAL" clId="{EB605F8C-E918-4295-A3E7-1584803FF5C5}" dt="2020-09-28T12:59:52.292" v="3030" actId="478"/>
          <ac:spMkLst>
            <pc:docMk/>
            <pc:sldMk cId="3071389399" sldId="387"/>
            <ac:spMk id="18" creationId="{0B4F9B93-C160-4E72-BD8E-8039B00C4072}"/>
          </ac:spMkLst>
        </pc:spChg>
        <pc:spChg chg="mod">
          <ac:chgData name="De Pooter Marijn" userId="634ff10e-5ce1-4de2-b291-de73628c3d81" providerId="ADAL" clId="{EB605F8C-E918-4295-A3E7-1584803FF5C5}" dt="2020-09-28T13:01:50.547" v="3188" actId="14100"/>
          <ac:spMkLst>
            <pc:docMk/>
            <pc:sldMk cId="3071389399" sldId="387"/>
            <ac:spMk id="20" creationId="{586D2467-21D6-44BD-94B1-CF645CAF021E}"/>
          </ac:spMkLst>
        </pc:spChg>
        <pc:spChg chg="mod">
          <ac:chgData name="De Pooter Marijn" userId="634ff10e-5ce1-4de2-b291-de73628c3d81" providerId="ADAL" clId="{EB605F8C-E918-4295-A3E7-1584803FF5C5}" dt="2020-09-28T13:00:32.159" v="3165" actId="20577"/>
          <ac:spMkLst>
            <pc:docMk/>
            <pc:sldMk cId="3071389399" sldId="387"/>
            <ac:spMk id="26" creationId="{652CC703-CE6E-41DB-BE54-E6CD3843679E}"/>
          </ac:spMkLst>
        </pc:spChg>
        <pc:picChg chg="del">
          <ac:chgData name="De Pooter Marijn" userId="634ff10e-5ce1-4de2-b291-de73628c3d81" providerId="ADAL" clId="{EB605F8C-E918-4295-A3E7-1584803FF5C5}" dt="2020-09-28T13:01:15.438" v="3169" actId="478"/>
          <ac:picMkLst>
            <pc:docMk/>
            <pc:sldMk cId="3071389399" sldId="387"/>
            <ac:picMk id="16" creationId="{64973C47-E3C7-40A5-AF28-FE7C8D53E99B}"/>
          </ac:picMkLst>
        </pc:picChg>
        <pc:cxnChg chg="del mod">
          <ac:chgData name="De Pooter Marijn" userId="634ff10e-5ce1-4de2-b291-de73628c3d81" providerId="ADAL" clId="{EB605F8C-E918-4295-A3E7-1584803FF5C5}" dt="2020-09-28T12:59:54.823" v="3031" actId="478"/>
          <ac:cxnSpMkLst>
            <pc:docMk/>
            <pc:sldMk cId="3071389399" sldId="387"/>
            <ac:cxnSpMk id="23" creationId="{68E5E1A1-80DE-42D2-9340-783E1E9EA328}"/>
          </ac:cxnSpMkLst>
        </pc:cxnChg>
        <pc:cxnChg chg="del">
          <ac:chgData name="De Pooter Marijn" userId="634ff10e-5ce1-4de2-b291-de73628c3d81" providerId="ADAL" clId="{EB605F8C-E918-4295-A3E7-1584803FF5C5}" dt="2020-09-28T13:01:52.716" v="3189" actId="478"/>
          <ac:cxnSpMkLst>
            <pc:docMk/>
            <pc:sldMk cId="3071389399" sldId="387"/>
            <ac:cxnSpMk id="25" creationId="{4280C558-68C4-48A5-8294-10C9535C23C0}"/>
          </ac:cxnSpMkLst>
        </pc:cxnChg>
        <pc:cxnChg chg="mod">
          <ac:chgData name="De Pooter Marijn" userId="634ff10e-5ce1-4de2-b291-de73628c3d81" providerId="ADAL" clId="{EB605F8C-E918-4295-A3E7-1584803FF5C5}" dt="2020-09-28T13:01:50.547" v="3188" actId="14100"/>
          <ac:cxnSpMkLst>
            <pc:docMk/>
            <pc:sldMk cId="3071389399" sldId="387"/>
            <ac:cxnSpMk id="32" creationId="{3753C1B0-60FD-4312-8D8A-EF4062D42D8B}"/>
          </ac:cxnSpMkLst>
        </pc:cxnChg>
      </pc:sldChg>
      <pc:sldChg chg="modSp add mod ord">
        <pc:chgData name="De Pooter Marijn" userId="634ff10e-5ce1-4de2-b291-de73628c3d81" providerId="ADAL" clId="{EB605F8C-E918-4295-A3E7-1584803FF5C5}" dt="2020-09-28T13:07:24.011" v="3215" actId="20577"/>
        <pc:sldMkLst>
          <pc:docMk/>
          <pc:sldMk cId="2699128277" sldId="388"/>
        </pc:sldMkLst>
        <pc:spChg chg="mod">
          <ac:chgData name="De Pooter Marijn" userId="634ff10e-5ce1-4de2-b291-de73628c3d81" providerId="ADAL" clId="{EB605F8C-E918-4295-A3E7-1584803FF5C5}" dt="2020-09-28T13:07:24.011" v="3215" actId="20577"/>
          <ac:spMkLst>
            <pc:docMk/>
            <pc:sldMk cId="2699128277" sldId="388"/>
            <ac:spMk id="2" creationId="{C8E4B304-2DE3-F24E-99A6-73CE5CA3B523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8:33:38.705" v="8222" actId="20577"/>
        <pc:sldMkLst>
          <pc:docMk/>
          <pc:sldMk cId="953089645" sldId="389"/>
        </pc:sldMkLst>
        <pc:spChg chg="mod">
          <ac:chgData name="De Pooter Marijn" userId="634ff10e-5ce1-4de2-b291-de73628c3d81" providerId="ADAL" clId="{EB605F8C-E918-4295-A3E7-1584803FF5C5}" dt="2020-09-28T14:12:45.926" v="3325" actId="20577"/>
          <ac:spMkLst>
            <pc:docMk/>
            <pc:sldMk cId="953089645" sldId="389"/>
            <ac:spMk id="2" creationId="{C8E4B304-2DE3-F24E-99A6-73CE5CA3B523}"/>
          </ac:spMkLst>
        </pc:spChg>
        <pc:spChg chg="mod">
          <ac:chgData name="De Pooter Marijn" userId="634ff10e-5ce1-4de2-b291-de73628c3d81" providerId="ADAL" clId="{EB605F8C-E918-4295-A3E7-1584803FF5C5}" dt="2020-10-01T08:33:38.705" v="8222" actId="20577"/>
          <ac:spMkLst>
            <pc:docMk/>
            <pc:sldMk cId="953089645" sldId="389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EB605F8C-E918-4295-A3E7-1584803FF5C5}" dt="2020-10-10T17:41:32.145" v="10389" actId="20577"/>
        <pc:sldMkLst>
          <pc:docMk/>
          <pc:sldMk cId="2182707959" sldId="390"/>
        </pc:sldMkLst>
        <pc:spChg chg="mod">
          <ac:chgData name="De Pooter Marijn" userId="634ff10e-5ce1-4de2-b291-de73628c3d81" providerId="ADAL" clId="{EB605F8C-E918-4295-A3E7-1584803FF5C5}" dt="2020-10-10T17:41:32.145" v="10389" actId="20577"/>
          <ac:spMkLst>
            <pc:docMk/>
            <pc:sldMk cId="2182707959" sldId="390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EB605F8C-E918-4295-A3E7-1584803FF5C5}" dt="2020-09-28T14:14:27.899" v="3410" actId="6549"/>
        <pc:sldMkLst>
          <pc:docMk/>
          <pc:sldMk cId="3398614577" sldId="391"/>
        </pc:sldMkLst>
        <pc:spChg chg="mod">
          <ac:chgData name="De Pooter Marijn" userId="634ff10e-5ce1-4de2-b291-de73628c3d81" providerId="ADAL" clId="{EB605F8C-E918-4295-A3E7-1584803FF5C5}" dt="2020-09-28T14:14:27.899" v="3410" actId="6549"/>
          <ac:spMkLst>
            <pc:docMk/>
            <pc:sldMk cId="3398614577" sldId="391"/>
            <ac:spMk id="3" creationId="{5F04B32D-BE96-E54F-AD6E-D4120B8E2BFF}"/>
          </ac:spMkLst>
        </pc:spChg>
      </pc:sldChg>
      <pc:sldChg chg="modSp add mod">
        <pc:chgData name="De Pooter Marijn" userId="634ff10e-5ce1-4de2-b291-de73628c3d81" providerId="ADAL" clId="{EB605F8C-E918-4295-A3E7-1584803FF5C5}" dt="2020-09-28T14:14:38.472" v="3427" actId="20577"/>
        <pc:sldMkLst>
          <pc:docMk/>
          <pc:sldMk cId="2686418343" sldId="392"/>
        </pc:sldMkLst>
        <pc:spChg chg="mod">
          <ac:chgData name="De Pooter Marijn" userId="634ff10e-5ce1-4de2-b291-de73628c3d81" providerId="ADAL" clId="{EB605F8C-E918-4295-A3E7-1584803FF5C5}" dt="2020-09-28T14:14:38.472" v="3427" actId="20577"/>
          <ac:spMkLst>
            <pc:docMk/>
            <pc:sldMk cId="2686418343" sldId="392"/>
            <ac:spMk id="3" creationId="{5F04B32D-BE96-E54F-AD6E-D4120B8E2BFF}"/>
          </ac:spMkLst>
        </pc:spChg>
      </pc:sldChg>
      <pc:sldChg chg="modSp add mod">
        <pc:chgData name="De Pooter Marijn" userId="634ff10e-5ce1-4de2-b291-de73628c3d81" providerId="ADAL" clId="{EB605F8C-E918-4295-A3E7-1584803FF5C5}" dt="2020-09-28T14:14:56.727" v="3439" actId="20577"/>
        <pc:sldMkLst>
          <pc:docMk/>
          <pc:sldMk cId="1310193832" sldId="393"/>
        </pc:sldMkLst>
        <pc:spChg chg="mod">
          <ac:chgData name="De Pooter Marijn" userId="634ff10e-5ce1-4de2-b291-de73628c3d81" providerId="ADAL" clId="{EB605F8C-E918-4295-A3E7-1584803FF5C5}" dt="2020-09-28T14:14:56.727" v="3439" actId="20577"/>
          <ac:spMkLst>
            <pc:docMk/>
            <pc:sldMk cId="1310193832" sldId="393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EB605F8C-E918-4295-A3E7-1584803FF5C5}" dt="2020-09-28T14:15:50.964" v="3505" actId="6549"/>
        <pc:sldMkLst>
          <pc:docMk/>
          <pc:sldMk cId="1738369585" sldId="394"/>
        </pc:sldMkLst>
        <pc:spChg chg="mod">
          <ac:chgData name="De Pooter Marijn" userId="634ff10e-5ce1-4de2-b291-de73628c3d81" providerId="ADAL" clId="{EB605F8C-E918-4295-A3E7-1584803FF5C5}" dt="2020-09-28T14:15:50.964" v="3505" actId="6549"/>
          <ac:spMkLst>
            <pc:docMk/>
            <pc:sldMk cId="1738369585" sldId="394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4:15:41.979" v="3486" actId="20577"/>
          <ac:spMkLst>
            <pc:docMk/>
            <pc:sldMk cId="1738369585" sldId="394"/>
            <ac:spMk id="28" creationId="{4F9C07ED-5187-4358-A1B7-4A9A65AFD010}"/>
          </ac:spMkLst>
        </pc:spChg>
      </pc:sldChg>
      <pc:sldChg chg="addSp delSp modSp add mod ord">
        <pc:chgData name="De Pooter Marijn" userId="634ff10e-5ce1-4de2-b291-de73628c3d81" providerId="ADAL" clId="{EB605F8C-E918-4295-A3E7-1584803FF5C5}" dt="2020-09-29T08:36:15.340" v="6603" actId="20577"/>
        <pc:sldMkLst>
          <pc:docMk/>
          <pc:sldMk cId="2667529149" sldId="395"/>
        </pc:sldMkLst>
        <pc:spChg chg="mod">
          <ac:chgData name="De Pooter Marijn" userId="634ff10e-5ce1-4de2-b291-de73628c3d81" providerId="ADAL" clId="{EB605F8C-E918-4295-A3E7-1584803FF5C5}" dt="2020-09-28T14:16:22.267" v="3528" actId="20577"/>
          <ac:spMkLst>
            <pc:docMk/>
            <pc:sldMk cId="2667529149" sldId="395"/>
            <ac:spMk id="2" creationId="{E86959B1-3923-4945-A1AB-86C646A4550E}"/>
          </ac:spMkLst>
        </pc:spChg>
        <pc:spChg chg="add del mod">
          <ac:chgData name="De Pooter Marijn" userId="634ff10e-5ce1-4de2-b291-de73628c3d81" providerId="ADAL" clId="{EB605F8C-E918-4295-A3E7-1584803FF5C5}" dt="2020-09-28T14:35:05.225" v="3762" actId="478"/>
          <ac:spMkLst>
            <pc:docMk/>
            <pc:sldMk cId="2667529149" sldId="395"/>
            <ac:spMk id="3" creationId="{B4667329-FC60-4A88-8EB0-F61AAA539557}"/>
          </ac:spMkLst>
        </pc:spChg>
        <pc:spChg chg="add del mod">
          <ac:chgData name="De Pooter Marijn" userId="634ff10e-5ce1-4de2-b291-de73628c3d81" providerId="ADAL" clId="{EB605F8C-E918-4295-A3E7-1584803FF5C5}" dt="2020-09-28T14:35:07.530" v="3763" actId="478"/>
          <ac:spMkLst>
            <pc:docMk/>
            <pc:sldMk cId="2667529149" sldId="395"/>
            <ac:spMk id="4" creationId="{56C9C941-E4AE-4FE5-BCF4-AB75B5EFF329}"/>
          </ac:spMkLst>
        </pc:spChg>
        <pc:spChg chg="add del">
          <ac:chgData name="De Pooter Marijn" userId="634ff10e-5ce1-4de2-b291-de73628c3d81" providerId="ADAL" clId="{EB605F8C-E918-4295-A3E7-1584803FF5C5}" dt="2020-09-28T14:35:30.895" v="3765"/>
          <ac:spMkLst>
            <pc:docMk/>
            <pc:sldMk cId="2667529149" sldId="395"/>
            <ac:spMk id="8" creationId="{E8ACBFFF-06ED-41E0-89D1-A9D0B9D601F3}"/>
          </ac:spMkLst>
        </pc:spChg>
        <pc:spChg chg="mod">
          <ac:chgData name="De Pooter Marijn" userId="634ff10e-5ce1-4de2-b291-de73628c3d81" providerId="ADAL" clId="{EB605F8C-E918-4295-A3E7-1584803FF5C5}" dt="2020-09-29T08:36:15.340" v="6603" actId="20577"/>
          <ac:spMkLst>
            <pc:docMk/>
            <pc:sldMk cId="2667529149" sldId="395"/>
            <ac:spMk id="29" creationId="{DEF9AD08-44CB-48E1-B629-6BA3D5E63D6A}"/>
          </ac:spMkLst>
        </pc:spChg>
        <pc:cxnChg chg="add del">
          <ac:chgData name="De Pooter Marijn" userId="634ff10e-5ce1-4de2-b291-de73628c3d81" providerId="ADAL" clId="{EB605F8C-E918-4295-A3E7-1584803FF5C5}" dt="2020-09-28T14:27:49.151" v="3756" actId="478"/>
          <ac:cxnSpMkLst>
            <pc:docMk/>
            <pc:sldMk cId="2667529149" sldId="395"/>
            <ac:cxnSpMk id="7" creationId="{75622F87-5F2D-4670-BE6F-50FDB75343C2}"/>
          </ac:cxnSpMkLst>
        </pc:cxnChg>
      </pc:sldChg>
      <pc:sldChg chg="add">
        <pc:chgData name="De Pooter Marijn" userId="634ff10e-5ce1-4de2-b291-de73628c3d81" providerId="ADAL" clId="{EB605F8C-E918-4295-A3E7-1584803FF5C5}" dt="2020-09-28T14:34:42.439" v="3757" actId="2890"/>
        <pc:sldMkLst>
          <pc:docMk/>
          <pc:sldMk cId="104762441" sldId="396"/>
        </pc:sldMkLst>
      </pc:sldChg>
      <pc:sldChg chg="addSp delSp modSp add mod ord modAnim modNotesTx">
        <pc:chgData name="De Pooter Marijn" userId="634ff10e-5ce1-4de2-b291-de73628c3d81" providerId="ADAL" clId="{EB605F8C-E918-4295-A3E7-1584803FF5C5}" dt="2020-10-04T08:25:00.705" v="10259" actId="20577"/>
        <pc:sldMkLst>
          <pc:docMk/>
          <pc:sldMk cId="2917472361" sldId="397"/>
        </pc:sldMkLst>
        <pc:spChg chg="mod">
          <ac:chgData name="De Pooter Marijn" userId="634ff10e-5ce1-4de2-b291-de73628c3d81" providerId="ADAL" clId="{EB605F8C-E918-4295-A3E7-1584803FF5C5}" dt="2020-09-29T08:03:55.403" v="5737" actId="20577"/>
          <ac:spMkLst>
            <pc:docMk/>
            <pc:sldMk cId="2917472361" sldId="397"/>
            <ac:spMk id="2" creationId="{E86959B1-3923-4945-A1AB-86C646A4550E}"/>
          </ac:spMkLst>
        </pc:spChg>
        <pc:spChg chg="mod ord">
          <ac:chgData name="De Pooter Marijn" userId="634ff10e-5ce1-4de2-b291-de73628c3d81" providerId="ADAL" clId="{EB605F8C-E918-4295-A3E7-1584803FF5C5}" dt="2020-09-28T18:36:10.865" v="5326" actId="20577"/>
          <ac:spMkLst>
            <pc:docMk/>
            <pc:sldMk cId="2917472361" sldId="397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EB605F8C-E918-4295-A3E7-1584803FF5C5}" dt="2020-10-04T08:22:20.306" v="9974" actId="20577"/>
          <ac:spMkLst>
            <pc:docMk/>
            <pc:sldMk cId="2917472361" sldId="397"/>
            <ac:spMk id="4" creationId="{DA277FA6-0D38-4842-841B-CE2DA0C87A4F}"/>
          </ac:spMkLst>
        </pc:spChg>
        <pc:spChg chg="add del mod">
          <ac:chgData name="De Pooter Marijn" userId="634ff10e-5ce1-4de2-b291-de73628c3d81" providerId="ADAL" clId="{EB605F8C-E918-4295-A3E7-1584803FF5C5}" dt="2020-09-28T17:30:10.477" v="4969" actId="478"/>
          <ac:spMkLst>
            <pc:docMk/>
            <pc:sldMk cId="2917472361" sldId="397"/>
            <ac:spMk id="5" creationId="{883522D6-92F5-4F3D-A447-F75BE8846944}"/>
          </ac:spMkLst>
        </pc:spChg>
        <pc:spChg chg="add del mod">
          <ac:chgData name="De Pooter Marijn" userId="634ff10e-5ce1-4de2-b291-de73628c3d81" providerId="ADAL" clId="{EB605F8C-E918-4295-A3E7-1584803FF5C5}" dt="2020-09-28T18:31:21.221" v="5122" actId="478"/>
          <ac:spMkLst>
            <pc:docMk/>
            <pc:sldMk cId="2917472361" sldId="397"/>
            <ac:spMk id="7" creationId="{AB503059-7BFE-4298-82EE-36EFDD45DDE7}"/>
          </ac:spMkLst>
        </pc:spChg>
        <pc:spChg chg="add mod">
          <ac:chgData name="De Pooter Marijn" userId="634ff10e-5ce1-4de2-b291-de73628c3d81" providerId="ADAL" clId="{EB605F8C-E918-4295-A3E7-1584803FF5C5}" dt="2020-10-04T08:22:24.034" v="9976" actId="20577"/>
          <ac:spMkLst>
            <pc:docMk/>
            <pc:sldMk cId="2917472361" sldId="397"/>
            <ac:spMk id="20" creationId="{45190811-76C1-4EF2-BDD1-E8F63D98547A}"/>
          </ac:spMkLst>
        </pc:spChg>
        <pc:spChg chg="add mod">
          <ac:chgData name="De Pooter Marijn" userId="634ff10e-5ce1-4de2-b291-de73628c3d81" providerId="ADAL" clId="{EB605F8C-E918-4295-A3E7-1584803FF5C5}" dt="2020-09-29T07:56:16.608" v="5643" actId="1036"/>
          <ac:spMkLst>
            <pc:docMk/>
            <pc:sldMk cId="2917472361" sldId="397"/>
            <ac:spMk id="22" creationId="{EB7959C1-2B50-4F32-9514-5E05A3107766}"/>
          </ac:spMkLst>
        </pc:spChg>
        <pc:picChg chg="add mod ord">
          <ac:chgData name="De Pooter Marijn" userId="634ff10e-5ce1-4de2-b291-de73628c3d81" providerId="ADAL" clId="{EB605F8C-E918-4295-A3E7-1584803FF5C5}" dt="2020-09-29T07:56:16.608" v="5643" actId="1036"/>
          <ac:picMkLst>
            <pc:docMk/>
            <pc:sldMk cId="2917472361" sldId="397"/>
            <ac:picMk id="15" creationId="{64B7F0D7-F430-476B-BC31-84B57173DFDE}"/>
          </ac:picMkLst>
        </pc:picChg>
        <pc:picChg chg="add mod">
          <ac:chgData name="De Pooter Marijn" userId="634ff10e-5ce1-4de2-b291-de73628c3d81" providerId="ADAL" clId="{EB605F8C-E918-4295-A3E7-1584803FF5C5}" dt="2020-09-29T07:56:16.608" v="5643" actId="1036"/>
          <ac:picMkLst>
            <pc:docMk/>
            <pc:sldMk cId="2917472361" sldId="397"/>
            <ac:picMk id="18" creationId="{8259B361-590F-4CCB-AB76-25322F816EE5}"/>
          </ac:picMkLst>
        </pc:picChg>
        <pc:cxnChg chg="add mod">
          <ac:chgData name="De Pooter Marijn" userId="634ff10e-5ce1-4de2-b291-de73628c3d81" providerId="ADAL" clId="{EB605F8C-E918-4295-A3E7-1584803FF5C5}" dt="2020-09-29T07:56:16.608" v="5643" actId="1036"/>
          <ac:cxnSpMkLst>
            <pc:docMk/>
            <pc:sldMk cId="2917472361" sldId="397"/>
            <ac:cxnSpMk id="24" creationId="{10C961F8-53DD-41D6-996A-982FDD268166}"/>
          </ac:cxnSpMkLst>
        </pc:cxnChg>
      </pc:sldChg>
      <pc:sldChg chg="modSp add mod ord">
        <pc:chgData name="De Pooter Marijn" userId="634ff10e-5ce1-4de2-b291-de73628c3d81" providerId="ADAL" clId="{EB605F8C-E918-4295-A3E7-1584803FF5C5}" dt="2020-09-28T16:33:01.748" v="4032" actId="20577"/>
        <pc:sldMkLst>
          <pc:docMk/>
          <pc:sldMk cId="3457943093" sldId="398"/>
        </pc:sldMkLst>
        <pc:spChg chg="mod">
          <ac:chgData name="De Pooter Marijn" userId="634ff10e-5ce1-4de2-b291-de73628c3d81" providerId="ADAL" clId="{EB605F8C-E918-4295-A3E7-1584803FF5C5}" dt="2020-09-28T16:32:32.027" v="3979" actId="20577"/>
          <ac:spMkLst>
            <pc:docMk/>
            <pc:sldMk cId="3457943093" sldId="398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6:33:01.748" v="4032" actId="20577"/>
          <ac:spMkLst>
            <pc:docMk/>
            <pc:sldMk cId="3457943093" sldId="398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EB605F8C-E918-4295-A3E7-1584803FF5C5}" dt="2020-09-28T16:35:58.510" v="4060" actId="20577"/>
        <pc:sldMkLst>
          <pc:docMk/>
          <pc:sldMk cId="2432948878" sldId="399"/>
        </pc:sldMkLst>
        <pc:spChg chg="mod">
          <ac:chgData name="De Pooter Marijn" userId="634ff10e-5ce1-4de2-b291-de73628c3d81" providerId="ADAL" clId="{EB605F8C-E918-4295-A3E7-1584803FF5C5}" dt="2020-09-28T16:35:47.489" v="4046" actId="20577"/>
          <ac:spMkLst>
            <pc:docMk/>
            <pc:sldMk cId="2432948878" sldId="399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6:35:58.510" v="4060" actId="20577"/>
          <ac:spMkLst>
            <pc:docMk/>
            <pc:sldMk cId="2432948878" sldId="399"/>
            <ac:spMk id="28" creationId="{4F9C07ED-5187-4358-A1B7-4A9A65AFD010}"/>
          </ac:spMkLst>
        </pc:spChg>
      </pc:sldChg>
      <pc:sldChg chg="modSp add mod">
        <pc:chgData name="De Pooter Marijn" userId="634ff10e-5ce1-4de2-b291-de73628c3d81" providerId="ADAL" clId="{EB605F8C-E918-4295-A3E7-1584803FF5C5}" dt="2020-09-29T08:03:49.254" v="5719" actId="6549"/>
        <pc:sldMkLst>
          <pc:docMk/>
          <pc:sldMk cId="270231380" sldId="400"/>
        </pc:sldMkLst>
        <pc:spChg chg="mod">
          <ac:chgData name="De Pooter Marijn" userId="634ff10e-5ce1-4de2-b291-de73628c3d81" providerId="ADAL" clId="{EB605F8C-E918-4295-A3E7-1584803FF5C5}" dt="2020-09-29T08:03:49.254" v="5719" actId="6549"/>
          <ac:spMkLst>
            <pc:docMk/>
            <pc:sldMk cId="270231380" sldId="400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6:36:51.734" v="4064" actId="113"/>
          <ac:spMkLst>
            <pc:docMk/>
            <pc:sldMk cId="270231380" sldId="400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8T16:48:45.001" v="4386" actId="20577"/>
          <ac:spMkLst>
            <pc:docMk/>
            <pc:sldMk cId="270231380" sldId="400"/>
            <ac:spMk id="17" creationId="{59A442AF-4D9A-425D-8F23-652FFE19D466}"/>
          </ac:spMkLst>
        </pc:spChg>
      </pc:sldChg>
      <pc:sldChg chg="modSp add del mod">
        <pc:chgData name="De Pooter Marijn" userId="634ff10e-5ce1-4de2-b291-de73628c3d81" providerId="ADAL" clId="{EB605F8C-E918-4295-A3E7-1584803FF5C5}" dt="2020-09-29T08:03:31.700" v="5681" actId="47"/>
        <pc:sldMkLst>
          <pc:docMk/>
          <pc:sldMk cId="1224382171" sldId="401"/>
        </pc:sldMkLst>
        <pc:spChg chg="mod">
          <ac:chgData name="De Pooter Marijn" userId="634ff10e-5ce1-4de2-b291-de73628c3d81" providerId="ADAL" clId="{EB605F8C-E918-4295-A3E7-1584803FF5C5}" dt="2020-09-28T18:59:45.859" v="5478" actId="6549"/>
          <ac:spMkLst>
            <pc:docMk/>
            <pc:sldMk cId="1224382171" sldId="401"/>
            <ac:spMk id="3" creationId="{4ECABE3C-BC33-8245-822C-EE2D7505A266}"/>
          </ac:spMkLst>
        </pc:spChg>
      </pc:sldChg>
      <pc:sldChg chg="modSp add del mod ord">
        <pc:chgData name="De Pooter Marijn" userId="634ff10e-5ce1-4de2-b291-de73628c3d81" providerId="ADAL" clId="{EB605F8C-E918-4295-A3E7-1584803FF5C5}" dt="2020-09-28T18:51:44.146" v="5415" actId="2696"/>
        <pc:sldMkLst>
          <pc:docMk/>
          <pc:sldMk cId="2319918793" sldId="402"/>
        </pc:sldMkLst>
        <pc:spChg chg="mod">
          <ac:chgData name="De Pooter Marijn" userId="634ff10e-5ce1-4de2-b291-de73628c3d81" providerId="ADAL" clId="{EB605F8C-E918-4295-A3E7-1584803FF5C5}" dt="2020-09-28T18:39:21.718" v="5358" actId="27636"/>
          <ac:spMkLst>
            <pc:docMk/>
            <pc:sldMk cId="2319918793" sldId="402"/>
            <ac:spMk id="3" creationId="{4ECABE3C-BC33-8245-822C-EE2D7505A266}"/>
          </ac:spMkLst>
        </pc:spChg>
      </pc:sldChg>
      <pc:sldChg chg="modSp add mod modAnim modNotesTx">
        <pc:chgData name="De Pooter Marijn" userId="634ff10e-5ce1-4de2-b291-de73628c3d81" providerId="ADAL" clId="{EB605F8C-E918-4295-A3E7-1584803FF5C5}" dt="2020-10-04T08:26:02.363" v="10294" actId="6549"/>
        <pc:sldMkLst>
          <pc:docMk/>
          <pc:sldMk cId="1907933849" sldId="403"/>
        </pc:sldMkLst>
        <pc:spChg chg="mod">
          <ac:chgData name="De Pooter Marijn" userId="634ff10e-5ce1-4de2-b291-de73628c3d81" providerId="ADAL" clId="{EB605F8C-E918-4295-A3E7-1584803FF5C5}" dt="2020-09-29T08:04:00.979" v="5755" actId="20577"/>
          <ac:spMkLst>
            <pc:docMk/>
            <pc:sldMk cId="1907933849" sldId="403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8:39:59.637" v="5362"/>
          <ac:spMkLst>
            <pc:docMk/>
            <pc:sldMk cId="1907933849" sldId="403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4T08:22:29.095" v="9978" actId="20577"/>
          <ac:spMkLst>
            <pc:docMk/>
            <pc:sldMk cId="1907933849" sldId="403"/>
            <ac:spMk id="4" creationId="{DA277FA6-0D38-4842-841B-CE2DA0C87A4F}"/>
          </ac:spMkLst>
        </pc:spChg>
        <pc:spChg chg="mod">
          <ac:chgData name="De Pooter Marijn" userId="634ff10e-5ce1-4de2-b291-de73628c3d81" providerId="ADAL" clId="{EB605F8C-E918-4295-A3E7-1584803FF5C5}" dt="2020-10-04T08:22:31.160" v="9980" actId="20577"/>
          <ac:spMkLst>
            <pc:docMk/>
            <pc:sldMk cId="1907933849" sldId="403"/>
            <ac:spMk id="20" creationId="{45190811-76C1-4EF2-BDD1-E8F63D98547A}"/>
          </ac:spMkLst>
        </pc:spChg>
        <pc:spChg chg="mod">
          <ac:chgData name="De Pooter Marijn" userId="634ff10e-5ce1-4de2-b291-de73628c3d81" providerId="ADAL" clId="{EB605F8C-E918-4295-A3E7-1584803FF5C5}" dt="2020-09-29T07:56:46.832" v="5661" actId="1036"/>
          <ac:spMkLst>
            <pc:docMk/>
            <pc:sldMk cId="1907933849" sldId="403"/>
            <ac:spMk id="22" creationId="{EB7959C1-2B50-4F32-9514-5E05A3107766}"/>
          </ac:spMkLst>
        </pc:spChg>
        <pc:picChg chg="mod">
          <ac:chgData name="De Pooter Marijn" userId="634ff10e-5ce1-4de2-b291-de73628c3d81" providerId="ADAL" clId="{EB605F8C-E918-4295-A3E7-1584803FF5C5}" dt="2020-09-29T07:56:46.832" v="5661" actId="1036"/>
          <ac:picMkLst>
            <pc:docMk/>
            <pc:sldMk cId="1907933849" sldId="403"/>
            <ac:picMk id="15" creationId="{64B7F0D7-F430-476B-BC31-84B57173DFDE}"/>
          </ac:picMkLst>
        </pc:picChg>
        <pc:picChg chg="mod">
          <ac:chgData name="De Pooter Marijn" userId="634ff10e-5ce1-4de2-b291-de73628c3d81" providerId="ADAL" clId="{EB605F8C-E918-4295-A3E7-1584803FF5C5}" dt="2020-09-29T07:56:46.832" v="5661" actId="1036"/>
          <ac:picMkLst>
            <pc:docMk/>
            <pc:sldMk cId="1907933849" sldId="403"/>
            <ac:picMk id="18" creationId="{8259B361-590F-4CCB-AB76-25322F816EE5}"/>
          </ac:picMkLst>
        </pc:picChg>
        <pc:cxnChg chg="mod">
          <ac:chgData name="De Pooter Marijn" userId="634ff10e-5ce1-4de2-b291-de73628c3d81" providerId="ADAL" clId="{EB605F8C-E918-4295-A3E7-1584803FF5C5}" dt="2020-09-29T07:56:46.832" v="5661" actId="1036"/>
          <ac:cxnSpMkLst>
            <pc:docMk/>
            <pc:sldMk cId="1907933849" sldId="403"/>
            <ac:cxnSpMk id="24" creationId="{10C961F8-53DD-41D6-996A-982FDD268166}"/>
          </ac:cxnSpMkLst>
        </pc:cxnChg>
      </pc:sldChg>
      <pc:sldChg chg="delSp modSp add mod delAnim modAnim modNotesTx">
        <pc:chgData name="De Pooter Marijn" userId="634ff10e-5ce1-4de2-b291-de73628c3d81" providerId="ADAL" clId="{EB605F8C-E918-4295-A3E7-1584803FF5C5}" dt="2020-10-04T10:43:22.195" v="10369" actId="478"/>
        <pc:sldMkLst>
          <pc:docMk/>
          <pc:sldMk cId="3781754670" sldId="404"/>
        </pc:sldMkLst>
        <pc:spChg chg="mod">
          <ac:chgData name="De Pooter Marijn" userId="634ff10e-5ce1-4de2-b291-de73628c3d81" providerId="ADAL" clId="{EB605F8C-E918-4295-A3E7-1584803FF5C5}" dt="2020-09-29T08:04:09.576" v="5773" actId="20577"/>
          <ac:spMkLst>
            <pc:docMk/>
            <pc:sldMk cId="3781754670" sldId="404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9:06:50.437" v="5633"/>
          <ac:spMkLst>
            <pc:docMk/>
            <pc:sldMk cId="3781754670" sldId="404"/>
            <ac:spMk id="3" creationId="{4ECABE3C-BC33-8245-822C-EE2D7505A266}"/>
          </ac:spMkLst>
        </pc:spChg>
        <pc:spChg chg="del mod">
          <ac:chgData name="De Pooter Marijn" userId="634ff10e-5ce1-4de2-b291-de73628c3d81" providerId="ADAL" clId="{EB605F8C-E918-4295-A3E7-1584803FF5C5}" dt="2020-10-04T10:43:09.925" v="10364" actId="478"/>
          <ac:spMkLst>
            <pc:docMk/>
            <pc:sldMk cId="3781754670" sldId="404"/>
            <ac:spMk id="4" creationId="{DA277FA6-0D38-4842-841B-CE2DA0C87A4F}"/>
          </ac:spMkLst>
        </pc:spChg>
        <pc:spChg chg="del mod">
          <ac:chgData name="De Pooter Marijn" userId="634ff10e-5ce1-4de2-b291-de73628c3d81" providerId="ADAL" clId="{EB605F8C-E918-4295-A3E7-1584803FF5C5}" dt="2020-10-04T10:43:14.640" v="10366" actId="478"/>
          <ac:spMkLst>
            <pc:docMk/>
            <pc:sldMk cId="3781754670" sldId="404"/>
            <ac:spMk id="20" creationId="{45190811-76C1-4EF2-BDD1-E8F63D98547A}"/>
          </ac:spMkLst>
        </pc:spChg>
        <pc:spChg chg="del mod">
          <ac:chgData name="De Pooter Marijn" userId="634ff10e-5ce1-4de2-b291-de73628c3d81" providerId="ADAL" clId="{EB605F8C-E918-4295-A3E7-1584803FF5C5}" dt="2020-10-04T10:43:19.793" v="10368" actId="478"/>
          <ac:spMkLst>
            <pc:docMk/>
            <pc:sldMk cId="3781754670" sldId="404"/>
            <ac:spMk id="22" creationId="{EB7959C1-2B50-4F32-9514-5E05A3107766}"/>
          </ac:spMkLst>
        </pc:spChg>
        <pc:picChg chg="del mod">
          <ac:chgData name="De Pooter Marijn" userId="634ff10e-5ce1-4de2-b291-de73628c3d81" providerId="ADAL" clId="{EB605F8C-E918-4295-A3E7-1584803FF5C5}" dt="2020-10-04T10:43:22.195" v="10369" actId="478"/>
          <ac:picMkLst>
            <pc:docMk/>
            <pc:sldMk cId="3781754670" sldId="404"/>
            <ac:picMk id="15" creationId="{64B7F0D7-F430-476B-BC31-84B57173DFDE}"/>
          </ac:picMkLst>
        </pc:picChg>
        <pc:picChg chg="del mod">
          <ac:chgData name="De Pooter Marijn" userId="634ff10e-5ce1-4de2-b291-de73628c3d81" providerId="ADAL" clId="{EB605F8C-E918-4295-A3E7-1584803FF5C5}" dt="2020-10-04T10:43:12.325" v="10365" actId="478"/>
          <ac:picMkLst>
            <pc:docMk/>
            <pc:sldMk cId="3781754670" sldId="404"/>
            <ac:picMk id="18" creationId="{8259B361-590F-4CCB-AB76-25322F816EE5}"/>
          </ac:picMkLst>
        </pc:picChg>
        <pc:cxnChg chg="del mod">
          <ac:chgData name="De Pooter Marijn" userId="634ff10e-5ce1-4de2-b291-de73628c3d81" providerId="ADAL" clId="{EB605F8C-E918-4295-A3E7-1584803FF5C5}" dt="2020-10-04T10:43:16.685" v="10367" actId="478"/>
          <ac:cxnSpMkLst>
            <pc:docMk/>
            <pc:sldMk cId="3781754670" sldId="404"/>
            <ac:cxnSpMk id="24" creationId="{10C961F8-53DD-41D6-996A-982FDD268166}"/>
          </ac:cxnSpMkLst>
        </pc:cxnChg>
      </pc:sldChg>
      <pc:sldChg chg="modSp add mod ord">
        <pc:chgData name="De Pooter Marijn" userId="634ff10e-5ce1-4de2-b291-de73628c3d81" providerId="ADAL" clId="{EB605F8C-E918-4295-A3E7-1584803FF5C5}" dt="2020-09-29T08:17:44.490" v="6079"/>
        <pc:sldMkLst>
          <pc:docMk/>
          <pc:sldMk cId="84662137" sldId="405"/>
        </pc:sldMkLst>
        <pc:spChg chg="mod">
          <ac:chgData name="De Pooter Marijn" userId="634ff10e-5ce1-4de2-b291-de73628c3d81" providerId="ADAL" clId="{EB605F8C-E918-4295-A3E7-1584803FF5C5}" dt="2020-09-29T08:04:16.235" v="5793" actId="20577"/>
          <ac:spMkLst>
            <pc:docMk/>
            <pc:sldMk cId="84662137" sldId="405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9T08:17:44.490" v="6079"/>
          <ac:spMkLst>
            <pc:docMk/>
            <pc:sldMk cId="84662137" sldId="405"/>
            <ac:spMk id="3" creationId="{4ECABE3C-BC33-8245-822C-EE2D7505A266}"/>
          </ac:spMkLst>
        </pc:spChg>
      </pc:sldChg>
      <pc:sldChg chg="delSp modSp add mod ord">
        <pc:chgData name="De Pooter Marijn" userId="634ff10e-5ce1-4de2-b291-de73628c3d81" providerId="ADAL" clId="{EB605F8C-E918-4295-A3E7-1584803FF5C5}" dt="2020-09-29T08:24:07.941" v="6506" actId="20577"/>
        <pc:sldMkLst>
          <pc:docMk/>
          <pc:sldMk cId="1979549754" sldId="406"/>
        </pc:sldMkLst>
        <pc:spChg chg="mod">
          <ac:chgData name="De Pooter Marijn" userId="634ff10e-5ce1-4de2-b291-de73628c3d81" providerId="ADAL" clId="{EB605F8C-E918-4295-A3E7-1584803FF5C5}" dt="2020-09-29T08:24:07.941" v="6506" actId="20577"/>
          <ac:spMkLst>
            <pc:docMk/>
            <pc:sldMk cId="1979549754" sldId="406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9T08:23:58.869" v="6503" actId="1037"/>
          <ac:spMkLst>
            <pc:docMk/>
            <pc:sldMk cId="1979549754" sldId="406"/>
            <ac:spMk id="4" creationId="{DA277FA6-0D38-4842-841B-CE2DA0C87A4F}"/>
          </ac:spMkLst>
        </pc:spChg>
        <pc:spChg chg="del">
          <ac:chgData name="De Pooter Marijn" userId="634ff10e-5ce1-4de2-b291-de73628c3d81" providerId="ADAL" clId="{EB605F8C-E918-4295-A3E7-1584803FF5C5}" dt="2020-09-29T08:12:31.970" v="5936" actId="478"/>
          <ac:spMkLst>
            <pc:docMk/>
            <pc:sldMk cId="1979549754" sldId="406"/>
            <ac:spMk id="20" creationId="{45190811-76C1-4EF2-BDD1-E8F63D98547A}"/>
          </ac:spMkLst>
        </pc:spChg>
        <pc:spChg chg="del">
          <ac:chgData name="De Pooter Marijn" userId="634ff10e-5ce1-4de2-b291-de73628c3d81" providerId="ADAL" clId="{EB605F8C-E918-4295-A3E7-1584803FF5C5}" dt="2020-09-29T08:20:55.381" v="6221" actId="478"/>
          <ac:spMkLst>
            <pc:docMk/>
            <pc:sldMk cId="1979549754" sldId="406"/>
            <ac:spMk id="22" creationId="{EB7959C1-2B50-4F32-9514-5E05A3107766}"/>
          </ac:spMkLst>
        </pc:spChg>
        <pc:picChg chg="del">
          <ac:chgData name="De Pooter Marijn" userId="634ff10e-5ce1-4de2-b291-de73628c3d81" providerId="ADAL" clId="{EB605F8C-E918-4295-A3E7-1584803FF5C5}" dt="2020-09-29T08:12:27.361" v="5934" actId="478"/>
          <ac:picMkLst>
            <pc:docMk/>
            <pc:sldMk cId="1979549754" sldId="406"/>
            <ac:picMk id="15" creationId="{64B7F0D7-F430-476B-BC31-84B57173DFDE}"/>
          </ac:picMkLst>
        </pc:picChg>
        <pc:picChg chg="del">
          <ac:chgData name="De Pooter Marijn" userId="634ff10e-5ce1-4de2-b291-de73628c3d81" providerId="ADAL" clId="{EB605F8C-E918-4295-A3E7-1584803FF5C5}" dt="2020-09-29T08:12:29.274" v="5935" actId="478"/>
          <ac:picMkLst>
            <pc:docMk/>
            <pc:sldMk cId="1979549754" sldId="406"/>
            <ac:picMk id="18" creationId="{8259B361-590F-4CCB-AB76-25322F816EE5}"/>
          </ac:picMkLst>
        </pc:picChg>
        <pc:cxnChg chg="del mod">
          <ac:chgData name="De Pooter Marijn" userId="634ff10e-5ce1-4de2-b291-de73628c3d81" providerId="ADAL" clId="{EB605F8C-E918-4295-A3E7-1584803FF5C5}" dt="2020-09-29T08:20:52.774" v="6220" actId="478"/>
          <ac:cxnSpMkLst>
            <pc:docMk/>
            <pc:sldMk cId="1979549754" sldId="406"/>
            <ac:cxnSpMk id="24" creationId="{10C961F8-53DD-41D6-996A-982FDD268166}"/>
          </ac:cxnSpMkLst>
        </pc:cxnChg>
      </pc:sldChg>
      <pc:sldChg chg="modSp add mod ord">
        <pc:chgData name="De Pooter Marijn" userId="634ff10e-5ce1-4de2-b291-de73628c3d81" providerId="ADAL" clId="{EB605F8C-E918-4295-A3E7-1584803FF5C5}" dt="2020-10-10T17:42:10.771" v="10409" actId="20577"/>
        <pc:sldMkLst>
          <pc:docMk/>
          <pc:sldMk cId="1157987648" sldId="407"/>
        </pc:sldMkLst>
        <pc:spChg chg="mod">
          <ac:chgData name="De Pooter Marijn" userId="634ff10e-5ce1-4de2-b291-de73628c3d81" providerId="ADAL" clId="{EB605F8C-E918-4295-A3E7-1584803FF5C5}" dt="2020-10-10T17:42:10.771" v="10409" actId="20577"/>
          <ac:spMkLst>
            <pc:docMk/>
            <pc:sldMk cId="1157987648" sldId="407"/>
            <ac:spMk id="7" creationId="{D025BB05-5FD2-4411-A31B-CA027BF453D1}"/>
          </ac:spMkLst>
        </pc:spChg>
      </pc:sldChg>
      <pc:sldChg chg="modSp add mod ord">
        <pc:chgData name="De Pooter Marijn" userId="634ff10e-5ce1-4de2-b291-de73628c3d81" providerId="ADAL" clId="{EB605F8C-E918-4295-A3E7-1584803FF5C5}" dt="2020-10-04T11:12:47.814" v="10372" actId="207"/>
        <pc:sldMkLst>
          <pc:docMk/>
          <pc:sldMk cId="2043225573" sldId="408"/>
        </pc:sldMkLst>
        <pc:spChg chg="mod">
          <ac:chgData name="De Pooter Marijn" userId="634ff10e-5ce1-4de2-b291-de73628c3d81" providerId="ADAL" clId="{EB605F8C-E918-4295-A3E7-1584803FF5C5}" dt="2020-09-29T08:32:27.564" v="6529" actId="20577"/>
          <ac:spMkLst>
            <pc:docMk/>
            <pc:sldMk cId="2043225573" sldId="408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4T11:12:47.814" v="10372" actId="207"/>
          <ac:spMkLst>
            <pc:docMk/>
            <pc:sldMk cId="2043225573" sldId="408"/>
            <ac:spMk id="29" creationId="{DEF9AD08-44CB-48E1-B629-6BA3D5E63D6A}"/>
          </ac:spMkLst>
        </pc:spChg>
      </pc:sldChg>
      <pc:sldChg chg="addSp modSp add mod ord">
        <pc:chgData name="De Pooter Marijn" userId="634ff10e-5ce1-4de2-b291-de73628c3d81" providerId="ADAL" clId="{EB605F8C-E918-4295-A3E7-1584803FF5C5}" dt="2020-09-29T09:19:39.846" v="8142" actId="1035"/>
        <pc:sldMkLst>
          <pc:docMk/>
          <pc:sldMk cId="2176618094" sldId="409"/>
        </pc:sldMkLst>
        <pc:spChg chg="mod">
          <ac:chgData name="De Pooter Marijn" userId="634ff10e-5ce1-4de2-b291-de73628c3d81" providerId="ADAL" clId="{EB605F8C-E918-4295-A3E7-1584803FF5C5}" dt="2020-09-29T08:39:19.204" v="6705" actId="20577"/>
          <ac:spMkLst>
            <pc:docMk/>
            <pc:sldMk cId="2176618094" sldId="409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9T09:13:06.810" v="7861" actId="20577"/>
          <ac:spMkLst>
            <pc:docMk/>
            <pc:sldMk cId="2176618094" sldId="409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EB605F8C-E918-4295-A3E7-1584803FF5C5}" dt="2020-09-29T09:19:39.846" v="8142" actId="1035"/>
          <ac:spMkLst>
            <pc:docMk/>
            <pc:sldMk cId="2176618094" sldId="409"/>
            <ac:spMk id="4" creationId="{FB38B02C-23A3-46FB-A787-E3E22064AF78}"/>
          </ac:spMkLst>
        </pc:spChg>
        <pc:spChg chg="add mod">
          <ac:chgData name="De Pooter Marijn" userId="634ff10e-5ce1-4de2-b291-de73628c3d81" providerId="ADAL" clId="{EB605F8C-E918-4295-A3E7-1584803FF5C5}" dt="2020-09-29T09:19:39.846" v="8142" actId="1035"/>
          <ac:spMkLst>
            <pc:docMk/>
            <pc:sldMk cId="2176618094" sldId="409"/>
            <ac:spMk id="7" creationId="{E802FAD0-7E95-44F8-8568-A735BBE91820}"/>
          </ac:spMkLst>
        </pc:spChg>
        <pc:picChg chg="add mod">
          <ac:chgData name="De Pooter Marijn" userId="634ff10e-5ce1-4de2-b291-de73628c3d81" providerId="ADAL" clId="{EB605F8C-E918-4295-A3E7-1584803FF5C5}" dt="2020-09-29T09:19:39.846" v="8142" actId="1035"/>
          <ac:picMkLst>
            <pc:docMk/>
            <pc:sldMk cId="2176618094" sldId="409"/>
            <ac:picMk id="5" creationId="{F6529F3B-19BB-4558-8260-D81D64B0F640}"/>
          </ac:picMkLst>
        </pc:picChg>
        <pc:cxnChg chg="add mod">
          <ac:chgData name="De Pooter Marijn" userId="634ff10e-5ce1-4de2-b291-de73628c3d81" providerId="ADAL" clId="{EB605F8C-E918-4295-A3E7-1584803FF5C5}" dt="2020-09-29T09:19:39.846" v="8142" actId="1035"/>
          <ac:cxnSpMkLst>
            <pc:docMk/>
            <pc:sldMk cId="2176618094" sldId="409"/>
            <ac:cxnSpMk id="9" creationId="{82C91CE5-7582-4156-8E53-1C45FDEA7AD4}"/>
          </ac:cxnSpMkLst>
        </pc:cxnChg>
      </pc:sldChg>
      <pc:sldChg chg="modSp add mod ord">
        <pc:chgData name="De Pooter Marijn" userId="634ff10e-5ce1-4de2-b291-de73628c3d81" providerId="ADAL" clId="{EB605F8C-E918-4295-A3E7-1584803FF5C5}" dt="2020-09-29T08:43:03.745" v="6981" actId="20577"/>
        <pc:sldMkLst>
          <pc:docMk/>
          <pc:sldMk cId="3647123451" sldId="410"/>
        </pc:sldMkLst>
        <pc:spChg chg="mod">
          <ac:chgData name="De Pooter Marijn" userId="634ff10e-5ce1-4de2-b291-de73628c3d81" providerId="ADAL" clId="{EB605F8C-E918-4295-A3E7-1584803FF5C5}" dt="2020-09-29T08:43:03.745" v="6981" actId="20577"/>
          <ac:spMkLst>
            <pc:docMk/>
            <pc:sldMk cId="3647123451" sldId="410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9T08:42:30.159" v="6959" actId="20577"/>
          <ac:spMkLst>
            <pc:docMk/>
            <pc:sldMk cId="3647123451" sldId="410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9T08:42:35.751" v="6966" actId="6549"/>
          <ac:spMkLst>
            <pc:docMk/>
            <pc:sldMk cId="3647123451" sldId="410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4T11:12:55.455" v="10373" actId="207"/>
        <pc:sldMkLst>
          <pc:docMk/>
          <pc:sldMk cId="3530563242" sldId="411"/>
        </pc:sldMkLst>
        <pc:spChg chg="mod">
          <ac:chgData name="De Pooter Marijn" userId="634ff10e-5ce1-4de2-b291-de73628c3d81" providerId="ADAL" clId="{EB605F8C-E918-4295-A3E7-1584803FF5C5}" dt="2020-09-29T08:43:08.058" v="6989" actId="20577"/>
          <ac:spMkLst>
            <pc:docMk/>
            <pc:sldMk cId="3530563242" sldId="411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9T08:49:59.503" v="6992" actId="113"/>
          <ac:spMkLst>
            <pc:docMk/>
            <pc:sldMk cId="3530563242" sldId="411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4T11:12:55.455" v="10373" actId="207"/>
          <ac:spMkLst>
            <pc:docMk/>
            <pc:sldMk cId="3530563242" sldId="411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4T11:13:34.462" v="10376" actId="207"/>
        <pc:sldMkLst>
          <pc:docMk/>
          <pc:sldMk cId="691716483" sldId="412"/>
        </pc:sldMkLst>
        <pc:spChg chg="mod">
          <ac:chgData name="De Pooter Marijn" userId="634ff10e-5ce1-4de2-b291-de73628c3d81" providerId="ADAL" clId="{EB605F8C-E918-4295-A3E7-1584803FF5C5}" dt="2020-09-29T09:01:14.022" v="7125" actId="20577"/>
          <ac:spMkLst>
            <pc:docMk/>
            <pc:sldMk cId="691716483" sldId="412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4T11:13:34.462" v="10376" actId="207"/>
          <ac:spMkLst>
            <pc:docMk/>
            <pc:sldMk cId="691716483" sldId="412"/>
            <ac:spMk id="3" creationId="{4ECABE3C-BC33-8245-822C-EE2D7505A266}"/>
          </ac:spMkLst>
        </pc:spChg>
      </pc:sldChg>
      <pc:sldChg chg="delSp modSp add mod ord">
        <pc:chgData name="De Pooter Marijn" userId="634ff10e-5ce1-4de2-b291-de73628c3d81" providerId="ADAL" clId="{EB605F8C-E918-4295-A3E7-1584803FF5C5}" dt="2020-09-29T09:10:47.293" v="7791" actId="20577"/>
        <pc:sldMkLst>
          <pc:docMk/>
          <pc:sldMk cId="3105653050" sldId="413"/>
        </pc:sldMkLst>
        <pc:spChg chg="mod">
          <ac:chgData name="De Pooter Marijn" userId="634ff10e-5ce1-4de2-b291-de73628c3d81" providerId="ADAL" clId="{EB605F8C-E918-4295-A3E7-1584803FF5C5}" dt="2020-09-29T09:01:49.254" v="7140" actId="20577"/>
          <ac:spMkLst>
            <pc:docMk/>
            <pc:sldMk cId="3105653050" sldId="413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9T09:10:47.293" v="7791" actId="20577"/>
          <ac:spMkLst>
            <pc:docMk/>
            <pc:sldMk cId="3105653050" sldId="413"/>
            <ac:spMk id="3" creationId="{4ECABE3C-BC33-8245-822C-EE2D7505A266}"/>
          </ac:spMkLst>
        </pc:spChg>
        <pc:spChg chg="del">
          <ac:chgData name="De Pooter Marijn" userId="634ff10e-5ce1-4de2-b291-de73628c3d81" providerId="ADAL" clId="{EB605F8C-E918-4295-A3E7-1584803FF5C5}" dt="2020-09-29T09:02:43.196" v="7255" actId="478"/>
          <ac:spMkLst>
            <pc:docMk/>
            <pc:sldMk cId="3105653050" sldId="413"/>
            <ac:spMk id="4" creationId="{DA277FA6-0D38-4842-841B-CE2DA0C87A4F}"/>
          </ac:spMkLst>
        </pc:spChg>
      </pc:sldChg>
      <pc:sldChg chg="modSp add mod ord">
        <pc:chgData name="De Pooter Marijn" userId="634ff10e-5ce1-4de2-b291-de73628c3d81" providerId="ADAL" clId="{EB605F8C-E918-4295-A3E7-1584803FF5C5}" dt="2020-10-10T17:42:20.940" v="10419" actId="20577"/>
        <pc:sldMkLst>
          <pc:docMk/>
          <pc:sldMk cId="3752164682" sldId="414"/>
        </pc:sldMkLst>
        <pc:spChg chg="mod">
          <ac:chgData name="De Pooter Marijn" userId="634ff10e-5ce1-4de2-b291-de73628c3d81" providerId="ADAL" clId="{EB605F8C-E918-4295-A3E7-1584803FF5C5}" dt="2020-10-10T17:42:20.940" v="10419" actId="20577"/>
          <ac:spMkLst>
            <pc:docMk/>
            <pc:sldMk cId="3752164682" sldId="414"/>
            <ac:spMk id="7" creationId="{D025BB05-5FD2-4411-A31B-CA027BF453D1}"/>
          </ac:spMkLst>
        </pc:spChg>
      </pc:sldChg>
      <pc:sldChg chg="modSp mod">
        <pc:chgData name="De Pooter Marijn" userId="634ff10e-5ce1-4de2-b291-de73628c3d81" providerId="ADAL" clId="{EB605F8C-E918-4295-A3E7-1584803FF5C5}" dt="2020-10-04T11:13:43.782" v="10377" actId="207"/>
        <pc:sldMkLst>
          <pc:docMk/>
          <pc:sldMk cId="4095530155" sldId="415"/>
        </pc:sldMkLst>
        <pc:spChg chg="mod">
          <ac:chgData name="De Pooter Marijn" userId="634ff10e-5ce1-4de2-b291-de73628c3d81" providerId="ADAL" clId="{EB605F8C-E918-4295-A3E7-1584803FF5C5}" dt="2020-10-04T11:13:43.782" v="10377" actId="207"/>
          <ac:spMkLst>
            <pc:docMk/>
            <pc:sldMk cId="4095530155" sldId="415"/>
            <ac:spMk id="29" creationId="{DEF9AD08-44CB-48E1-B629-6BA3D5E63D6A}"/>
          </ac:spMkLst>
        </pc:spChg>
      </pc:sldChg>
      <pc:sldChg chg="modSp mod">
        <pc:chgData name="De Pooter Marijn" userId="634ff10e-5ce1-4de2-b291-de73628c3d81" providerId="ADAL" clId="{EB605F8C-E918-4295-A3E7-1584803FF5C5}" dt="2020-10-04T11:13:53.654" v="10378" actId="207"/>
        <pc:sldMkLst>
          <pc:docMk/>
          <pc:sldMk cId="2330259383" sldId="417"/>
        </pc:sldMkLst>
        <pc:spChg chg="mod">
          <ac:chgData name="De Pooter Marijn" userId="634ff10e-5ce1-4de2-b291-de73628c3d81" providerId="ADAL" clId="{EB605F8C-E918-4295-A3E7-1584803FF5C5}" dt="2020-10-04T11:13:53.654" v="10378" actId="207"/>
          <ac:spMkLst>
            <pc:docMk/>
            <pc:sldMk cId="2330259383" sldId="417"/>
            <ac:spMk id="17" creationId="{59A442AF-4D9A-425D-8F23-652FFE19D466}"/>
          </ac:spMkLst>
        </pc:spChg>
      </pc:sldChg>
      <pc:sldChg chg="modSp mod">
        <pc:chgData name="De Pooter Marijn" userId="634ff10e-5ce1-4de2-b291-de73628c3d81" providerId="ADAL" clId="{EB605F8C-E918-4295-A3E7-1584803FF5C5}" dt="2020-10-01T09:36:05.904" v="9401" actId="27636"/>
        <pc:sldMkLst>
          <pc:docMk/>
          <pc:sldMk cId="861113946" sldId="418"/>
        </pc:sldMkLst>
        <pc:spChg chg="mod">
          <ac:chgData name="De Pooter Marijn" userId="634ff10e-5ce1-4de2-b291-de73628c3d81" providerId="ADAL" clId="{EB605F8C-E918-4295-A3E7-1584803FF5C5}" dt="2020-10-01T09:36:05.904" v="9401" actId="27636"/>
          <ac:spMkLst>
            <pc:docMk/>
            <pc:sldMk cId="861113946" sldId="418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10-04T11:13:58.750" v="10379" actId="207"/>
        <pc:sldMkLst>
          <pc:docMk/>
          <pc:sldMk cId="1821982052" sldId="419"/>
        </pc:sldMkLst>
        <pc:spChg chg="mod">
          <ac:chgData name="De Pooter Marijn" userId="634ff10e-5ce1-4de2-b291-de73628c3d81" providerId="ADAL" clId="{EB605F8C-E918-4295-A3E7-1584803FF5C5}" dt="2020-10-04T11:13:58.750" v="10379" actId="207"/>
          <ac:spMkLst>
            <pc:docMk/>
            <pc:sldMk cId="1821982052" sldId="41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10-10T17:42:31.886" v="10429" actId="20577"/>
        <pc:sldMkLst>
          <pc:docMk/>
          <pc:sldMk cId="2718916816" sldId="421"/>
        </pc:sldMkLst>
        <pc:spChg chg="mod">
          <ac:chgData name="De Pooter Marijn" userId="634ff10e-5ce1-4de2-b291-de73628c3d81" providerId="ADAL" clId="{EB605F8C-E918-4295-A3E7-1584803FF5C5}" dt="2020-10-10T17:42:31.886" v="10429" actId="20577"/>
          <ac:spMkLst>
            <pc:docMk/>
            <pc:sldMk cId="2718916816" sldId="421"/>
            <ac:spMk id="7" creationId="{D025BB05-5FD2-4411-A31B-CA027BF453D1}"/>
          </ac:spMkLst>
        </pc:spChg>
      </pc:sldChg>
      <pc:sldChg chg="modSp mod">
        <pc:chgData name="De Pooter Marijn" userId="634ff10e-5ce1-4de2-b291-de73628c3d81" providerId="ADAL" clId="{EB605F8C-E918-4295-A3E7-1584803FF5C5}" dt="2020-10-01T08:41:14.068" v="8396" actId="20577"/>
        <pc:sldMkLst>
          <pc:docMk/>
          <pc:sldMk cId="3333725597" sldId="422"/>
        </pc:sldMkLst>
        <pc:spChg chg="mod">
          <ac:chgData name="De Pooter Marijn" userId="634ff10e-5ce1-4de2-b291-de73628c3d81" providerId="ADAL" clId="{EB605F8C-E918-4295-A3E7-1584803FF5C5}" dt="2020-10-01T08:41:14.068" v="8396" actId="20577"/>
          <ac:spMkLst>
            <pc:docMk/>
            <pc:sldMk cId="3333725597" sldId="422"/>
            <ac:spMk id="29" creationId="{DEF9AD08-44CB-48E1-B629-6BA3D5E63D6A}"/>
          </ac:spMkLst>
        </pc:spChg>
      </pc:sldChg>
      <pc:sldChg chg="modSp del mod">
        <pc:chgData name="De Pooter Marijn" userId="634ff10e-5ce1-4de2-b291-de73628c3d81" providerId="ADAL" clId="{EB605F8C-E918-4295-A3E7-1584803FF5C5}" dt="2020-10-01T09:31:03.169" v="9054" actId="47"/>
        <pc:sldMkLst>
          <pc:docMk/>
          <pc:sldMk cId="792058136" sldId="423"/>
        </pc:sldMkLst>
        <pc:spChg chg="mod">
          <ac:chgData name="De Pooter Marijn" userId="634ff10e-5ce1-4de2-b291-de73628c3d81" providerId="ADAL" clId="{EB605F8C-E918-4295-A3E7-1584803FF5C5}" dt="2020-10-01T09:30:23.459" v="9005" actId="21"/>
          <ac:spMkLst>
            <pc:docMk/>
            <pc:sldMk cId="792058136" sldId="423"/>
            <ac:spMk id="29" creationId="{DEF9AD08-44CB-48E1-B629-6BA3D5E63D6A}"/>
          </ac:spMkLst>
        </pc:spChg>
      </pc:sldChg>
      <pc:sldChg chg="modSp del mod">
        <pc:chgData name="De Pooter Marijn" userId="634ff10e-5ce1-4de2-b291-de73628c3d81" providerId="ADAL" clId="{EB605F8C-E918-4295-A3E7-1584803FF5C5}" dt="2020-10-01T09:41:16.336" v="9725" actId="47"/>
        <pc:sldMkLst>
          <pc:docMk/>
          <pc:sldMk cId="650002500" sldId="427"/>
        </pc:sldMkLst>
        <pc:spChg chg="mod">
          <ac:chgData name="De Pooter Marijn" userId="634ff10e-5ce1-4de2-b291-de73628c3d81" providerId="ADAL" clId="{EB605F8C-E918-4295-A3E7-1584803FF5C5}" dt="2020-10-01T09:40:49.430" v="9717" actId="21"/>
          <ac:spMkLst>
            <pc:docMk/>
            <pc:sldMk cId="650002500" sldId="427"/>
            <ac:spMk id="29" creationId="{DEF9AD08-44CB-48E1-B629-6BA3D5E63D6A}"/>
          </ac:spMkLst>
        </pc:spChg>
      </pc:sldChg>
      <pc:sldChg chg="modSp del mod">
        <pc:chgData name="De Pooter Marijn" userId="634ff10e-5ce1-4de2-b291-de73628c3d81" providerId="ADAL" clId="{EB605F8C-E918-4295-A3E7-1584803FF5C5}" dt="2020-10-01T09:33:23.623" v="9179" actId="47"/>
        <pc:sldMkLst>
          <pc:docMk/>
          <pc:sldMk cId="124645187" sldId="429"/>
        </pc:sldMkLst>
        <pc:spChg chg="mod">
          <ac:chgData name="De Pooter Marijn" userId="634ff10e-5ce1-4de2-b291-de73628c3d81" providerId="ADAL" clId="{EB605F8C-E918-4295-A3E7-1584803FF5C5}" dt="2020-10-01T09:32:29.741" v="9107" actId="21"/>
          <ac:spMkLst>
            <pc:docMk/>
            <pc:sldMk cId="124645187" sldId="429"/>
            <ac:spMk id="29" creationId="{DEF9AD08-44CB-48E1-B629-6BA3D5E63D6A}"/>
          </ac:spMkLst>
        </pc:spChg>
      </pc:sldChg>
      <pc:sldChg chg="modSp del mod">
        <pc:chgData name="De Pooter Marijn" userId="634ff10e-5ce1-4de2-b291-de73628c3d81" providerId="ADAL" clId="{EB605F8C-E918-4295-A3E7-1584803FF5C5}" dt="2020-10-01T09:36:34.569" v="9446" actId="47"/>
        <pc:sldMkLst>
          <pc:docMk/>
          <pc:sldMk cId="2123401863" sldId="430"/>
        </pc:sldMkLst>
        <pc:spChg chg="mod">
          <ac:chgData name="De Pooter Marijn" userId="634ff10e-5ce1-4de2-b291-de73628c3d81" providerId="ADAL" clId="{EB605F8C-E918-4295-A3E7-1584803FF5C5}" dt="2020-10-01T09:35:34.305" v="9396" actId="21"/>
          <ac:spMkLst>
            <pc:docMk/>
            <pc:sldMk cId="2123401863" sldId="430"/>
            <ac:spMk id="29" creationId="{DEF9AD08-44CB-48E1-B629-6BA3D5E63D6A}"/>
          </ac:spMkLst>
        </pc:spChg>
      </pc:sldChg>
      <pc:sldChg chg="modSp mod">
        <pc:chgData name="De Pooter Marijn" userId="634ff10e-5ce1-4de2-b291-de73628c3d81" providerId="ADAL" clId="{EB605F8C-E918-4295-A3E7-1584803FF5C5}" dt="2020-10-04T08:30:20.349" v="10296" actId="6549"/>
        <pc:sldMkLst>
          <pc:docMk/>
          <pc:sldMk cId="3609974186" sldId="431"/>
        </pc:sldMkLst>
        <pc:spChg chg="mod">
          <ac:chgData name="De Pooter Marijn" userId="634ff10e-5ce1-4de2-b291-de73628c3d81" providerId="ADAL" clId="{EB605F8C-E918-4295-A3E7-1584803FF5C5}" dt="2020-10-04T08:30:20.349" v="10296" actId="6549"/>
          <ac:spMkLst>
            <pc:docMk/>
            <pc:sldMk cId="3609974186" sldId="431"/>
            <ac:spMk id="3" creationId="{4ECABE3C-BC33-8245-822C-EE2D7505A266}"/>
          </ac:spMkLst>
        </pc:spChg>
      </pc:sldChg>
      <pc:sldChg chg="modSp del mod">
        <pc:chgData name="De Pooter Marijn" userId="634ff10e-5ce1-4de2-b291-de73628c3d81" providerId="ADAL" clId="{EB605F8C-E918-4295-A3E7-1584803FF5C5}" dt="2020-10-01T09:43:51.583" v="9931" actId="47"/>
        <pc:sldMkLst>
          <pc:docMk/>
          <pc:sldMk cId="255333018" sldId="432"/>
        </pc:sldMkLst>
        <pc:spChg chg="mod">
          <ac:chgData name="De Pooter Marijn" userId="634ff10e-5ce1-4de2-b291-de73628c3d81" providerId="ADAL" clId="{EB605F8C-E918-4295-A3E7-1584803FF5C5}" dt="2020-10-01T09:43:23.214" v="9853" actId="21"/>
          <ac:spMkLst>
            <pc:docMk/>
            <pc:sldMk cId="255333018" sldId="432"/>
            <ac:spMk id="29" creationId="{DEF9AD08-44CB-48E1-B629-6BA3D5E63D6A}"/>
          </ac:spMkLst>
        </pc:spChg>
      </pc:sldChg>
      <pc:sldChg chg="modSp add mod ord">
        <pc:chgData name="De Pooter Marijn" userId="634ff10e-5ce1-4de2-b291-de73628c3d81" providerId="ADAL" clId="{EB605F8C-E918-4295-A3E7-1584803FF5C5}" dt="2020-10-04T09:56:02.610" v="10363" actId="20577"/>
        <pc:sldMkLst>
          <pc:docMk/>
          <pc:sldMk cId="2638146196" sldId="433"/>
        </pc:sldMkLst>
        <pc:spChg chg="mod">
          <ac:chgData name="De Pooter Marijn" userId="634ff10e-5ce1-4de2-b291-de73628c3d81" providerId="ADAL" clId="{EB605F8C-E918-4295-A3E7-1584803FF5C5}" dt="2020-10-01T09:27:39.970" v="8877" actId="20577"/>
          <ac:spMkLst>
            <pc:docMk/>
            <pc:sldMk cId="2638146196" sldId="433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4T09:56:02.610" v="10363" actId="20577"/>
          <ac:spMkLst>
            <pc:docMk/>
            <pc:sldMk cId="2638146196" sldId="433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8:33:45.847" v="8223" actId="6549"/>
        <pc:sldMkLst>
          <pc:docMk/>
          <pc:sldMk cId="3394938594" sldId="434"/>
        </pc:sldMkLst>
        <pc:spChg chg="mod">
          <ac:chgData name="De Pooter Marijn" userId="634ff10e-5ce1-4de2-b291-de73628c3d81" providerId="ADAL" clId="{EB605F8C-E918-4295-A3E7-1584803FF5C5}" dt="2020-10-01T08:33:45.847" v="8223" actId="6549"/>
          <ac:spMkLst>
            <pc:docMk/>
            <pc:sldMk cId="3394938594" sldId="434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27:33.795" v="8857" actId="20577"/>
        <pc:sldMkLst>
          <pc:docMk/>
          <pc:sldMk cId="710482895" sldId="435"/>
        </pc:sldMkLst>
        <pc:spChg chg="mod">
          <ac:chgData name="De Pooter Marijn" userId="634ff10e-5ce1-4de2-b291-de73628c3d81" providerId="ADAL" clId="{EB605F8C-E918-4295-A3E7-1584803FF5C5}" dt="2020-10-01T09:27:33.795" v="8857" actId="20577"/>
          <ac:spMkLst>
            <pc:docMk/>
            <pc:sldMk cId="710482895" sldId="435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34:18.286" v="8230" actId="20577"/>
          <ac:spMkLst>
            <pc:docMk/>
            <pc:sldMk cId="710482895" sldId="435"/>
            <ac:spMk id="29" creationId="{DEF9AD08-44CB-48E1-B629-6BA3D5E63D6A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8:41:00.157" v="8371" actId="6549"/>
        <pc:sldMkLst>
          <pc:docMk/>
          <pc:sldMk cId="3501259267" sldId="436"/>
        </pc:sldMkLst>
        <pc:spChg chg="mod">
          <ac:chgData name="De Pooter Marijn" userId="634ff10e-5ce1-4de2-b291-de73628c3d81" providerId="ADAL" clId="{EB605F8C-E918-4295-A3E7-1584803FF5C5}" dt="2020-10-01T08:41:00.157" v="8371" actId="6549"/>
          <ac:spMkLst>
            <pc:docMk/>
            <pc:sldMk cId="3501259267" sldId="436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38:13.631" v="8307" actId="20577"/>
          <ac:spMkLst>
            <pc:docMk/>
            <pc:sldMk cId="3501259267" sldId="436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8:39:20.836" v="8336" actId="20577"/>
          <ac:spMkLst>
            <pc:docMk/>
            <pc:sldMk cId="3501259267" sldId="436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8:45:08.738" v="8430" actId="207"/>
        <pc:sldMkLst>
          <pc:docMk/>
          <pc:sldMk cId="1482091086" sldId="437"/>
        </pc:sldMkLst>
        <pc:spChg chg="mod">
          <ac:chgData name="De Pooter Marijn" userId="634ff10e-5ce1-4de2-b291-de73628c3d81" providerId="ADAL" clId="{EB605F8C-E918-4295-A3E7-1584803FF5C5}" dt="2020-10-01T08:41:06.021" v="8388" actId="20577"/>
          <ac:spMkLst>
            <pc:docMk/>
            <pc:sldMk cId="1482091086" sldId="437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45:08.738" v="8430" actId="207"/>
          <ac:spMkLst>
            <pc:docMk/>
            <pc:sldMk cId="1482091086" sldId="437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31:48.136" v="9081" actId="20577"/>
        <pc:sldMkLst>
          <pc:docMk/>
          <pc:sldMk cId="2362450218" sldId="438"/>
        </pc:sldMkLst>
        <pc:spChg chg="mod">
          <ac:chgData name="De Pooter Marijn" userId="634ff10e-5ce1-4de2-b291-de73628c3d81" providerId="ADAL" clId="{EB605F8C-E918-4295-A3E7-1584803FF5C5}" dt="2020-10-01T09:27:53.247" v="8905" actId="20577"/>
          <ac:spMkLst>
            <pc:docMk/>
            <pc:sldMk cId="2362450218" sldId="438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28:28.078" v="8934" actId="113"/>
          <ac:spMkLst>
            <pc:docMk/>
            <pc:sldMk cId="2362450218" sldId="438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9:31:48.136" v="9081" actId="20577"/>
          <ac:spMkLst>
            <pc:docMk/>
            <pc:sldMk cId="2362450218" sldId="438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30:57.087" v="9053" actId="6549"/>
        <pc:sldMkLst>
          <pc:docMk/>
          <pc:sldMk cId="3651489296" sldId="439"/>
        </pc:sldMkLst>
        <pc:spChg chg="mod">
          <ac:chgData name="De Pooter Marijn" userId="634ff10e-5ce1-4de2-b291-de73628c3d81" providerId="ADAL" clId="{EB605F8C-E918-4295-A3E7-1584803FF5C5}" dt="2020-10-01T09:30:57.087" v="9053" actId="6549"/>
          <ac:spMkLst>
            <pc:docMk/>
            <pc:sldMk cId="3651489296" sldId="439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30:43.061" v="9020" actId="20577"/>
          <ac:spMkLst>
            <pc:docMk/>
            <pc:sldMk cId="3651489296" sldId="43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33:07.223" v="9164" actId="20577"/>
        <pc:sldMkLst>
          <pc:docMk/>
          <pc:sldMk cId="2354966060" sldId="440"/>
        </pc:sldMkLst>
        <pc:spChg chg="mod">
          <ac:chgData name="De Pooter Marijn" userId="634ff10e-5ce1-4de2-b291-de73628c3d81" providerId="ADAL" clId="{EB605F8C-E918-4295-A3E7-1584803FF5C5}" dt="2020-10-01T09:31:18.850" v="9069" actId="20577"/>
          <ac:spMkLst>
            <pc:docMk/>
            <pc:sldMk cId="2354966060" sldId="440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31:37.779" v="9077" actId="20577"/>
          <ac:spMkLst>
            <pc:docMk/>
            <pc:sldMk cId="2354966060" sldId="440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9:33:07.223" v="9164" actId="20577"/>
          <ac:spMkLst>
            <pc:docMk/>
            <pc:sldMk cId="2354966060" sldId="440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33:14.763" v="9178" actId="20577"/>
        <pc:sldMkLst>
          <pc:docMk/>
          <pc:sldMk cId="1101282316" sldId="441"/>
        </pc:sldMkLst>
        <pc:spChg chg="mod">
          <ac:chgData name="De Pooter Marijn" userId="634ff10e-5ce1-4de2-b291-de73628c3d81" providerId="ADAL" clId="{EB605F8C-E918-4295-A3E7-1584803FF5C5}" dt="2020-10-01T09:33:14.763" v="9178" actId="20577"/>
          <ac:spMkLst>
            <pc:docMk/>
            <pc:sldMk cId="1101282316" sldId="441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32:52.566" v="9120" actId="6549"/>
          <ac:spMkLst>
            <pc:docMk/>
            <pc:sldMk cId="1101282316" sldId="441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34:59.077" v="9387" actId="20577"/>
        <pc:sldMkLst>
          <pc:docMk/>
          <pc:sldMk cId="1308861829" sldId="442"/>
        </pc:sldMkLst>
        <pc:spChg chg="mod">
          <ac:chgData name="De Pooter Marijn" userId="634ff10e-5ce1-4de2-b291-de73628c3d81" providerId="ADAL" clId="{EB605F8C-E918-4295-A3E7-1584803FF5C5}" dt="2020-10-01T09:33:36.820" v="9190" actId="20577"/>
          <ac:spMkLst>
            <pc:docMk/>
            <pc:sldMk cId="1308861829" sldId="442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33:55.561" v="9208" actId="20577"/>
          <ac:spMkLst>
            <pc:docMk/>
            <pc:sldMk cId="1308861829" sldId="442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9:34:59.077" v="9387" actId="20577"/>
          <ac:spMkLst>
            <pc:docMk/>
            <pc:sldMk cId="1308861829" sldId="442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43:17.533" v="9852" actId="20577"/>
        <pc:sldMkLst>
          <pc:docMk/>
          <pc:sldMk cId="1509425542" sldId="443"/>
        </pc:sldMkLst>
        <pc:spChg chg="mod">
          <ac:chgData name="De Pooter Marijn" userId="634ff10e-5ce1-4de2-b291-de73628c3d81" providerId="ADAL" clId="{EB605F8C-E918-4295-A3E7-1584803FF5C5}" dt="2020-10-01T09:36:15.064" v="9432" actId="20577"/>
          <ac:spMkLst>
            <pc:docMk/>
            <pc:sldMk cId="1509425542" sldId="443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43:17.533" v="9852" actId="20577"/>
          <ac:spMkLst>
            <pc:docMk/>
            <pc:sldMk cId="1509425542" sldId="443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40:15.324" v="9681" actId="6549"/>
        <pc:sldMkLst>
          <pc:docMk/>
          <pc:sldMk cId="2309430387" sldId="444"/>
        </pc:sldMkLst>
        <pc:spChg chg="mod">
          <ac:chgData name="De Pooter Marijn" userId="634ff10e-5ce1-4de2-b291-de73628c3d81" providerId="ADAL" clId="{EB605F8C-E918-4295-A3E7-1584803FF5C5}" dt="2020-10-01T09:38:05.405" v="9475" actId="20577"/>
          <ac:spMkLst>
            <pc:docMk/>
            <pc:sldMk cId="2309430387" sldId="444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38:43.982" v="9511" actId="14100"/>
          <ac:spMkLst>
            <pc:docMk/>
            <pc:sldMk cId="2309430387" sldId="444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9:40:15.324" v="9681" actId="6549"/>
          <ac:spMkLst>
            <pc:docMk/>
            <pc:sldMk cId="2309430387" sldId="444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44:02.736" v="9932" actId="20577"/>
        <pc:sldMkLst>
          <pc:docMk/>
          <pc:sldMk cId="759447249" sldId="445"/>
        </pc:sldMkLst>
        <pc:spChg chg="mod">
          <ac:chgData name="De Pooter Marijn" userId="634ff10e-5ce1-4de2-b291-de73628c3d81" providerId="ADAL" clId="{EB605F8C-E918-4295-A3E7-1584803FF5C5}" dt="2020-10-01T09:40:42.564" v="9716" actId="6549"/>
          <ac:spMkLst>
            <pc:docMk/>
            <pc:sldMk cId="759447249" sldId="445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44:02.736" v="9932" actId="20577"/>
          <ac:spMkLst>
            <pc:docMk/>
            <pc:sldMk cId="759447249" sldId="445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42:12.469" v="9799" actId="6549"/>
        <pc:sldMkLst>
          <pc:docMk/>
          <pc:sldMk cId="3766636479" sldId="446"/>
        </pc:sldMkLst>
        <pc:spChg chg="mod">
          <ac:chgData name="De Pooter Marijn" userId="634ff10e-5ce1-4de2-b291-de73628c3d81" providerId="ADAL" clId="{EB605F8C-E918-4295-A3E7-1584803FF5C5}" dt="2020-10-01T09:41:30.323" v="9739" actId="20577"/>
          <ac:spMkLst>
            <pc:docMk/>
            <pc:sldMk cId="3766636479" sldId="446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41:36.115" v="9743" actId="20577"/>
          <ac:spMkLst>
            <pc:docMk/>
            <pc:sldMk cId="3766636479" sldId="446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9:42:12.469" v="9799" actId="6549"/>
          <ac:spMkLst>
            <pc:docMk/>
            <pc:sldMk cId="3766636479" sldId="446"/>
            <ac:spMk id="17" creationId="{59A442AF-4D9A-425D-8F23-652FFE19D466}"/>
          </ac:spMkLst>
        </pc:spChg>
      </pc:sldChg>
      <pc:sldChg chg="add del ord">
        <pc:chgData name="De Pooter Marijn" userId="634ff10e-5ce1-4de2-b291-de73628c3d81" providerId="ADAL" clId="{EB605F8C-E918-4295-A3E7-1584803FF5C5}" dt="2020-10-01T09:42:33.429" v="9803" actId="47"/>
        <pc:sldMkLst>
          <pc:docMk/>
          <pc:sldMk cId="1492958511" sldId="447"/>
        </pc:sldMkLst>
      </pc:sldChg>
      <pc:sldChg chg="modSp add mod ord">
        <pc:chgData name="De Pooter Marijn" userId="634ff10e-5ce1-4de2-b291-de73628c3d81" providerId="ADAL" clId="{EB605F8C-E918-4295-A3E7-1584803FF5C5}" dt="2020-10-01T09:44:28.594" v="9965" actId="20577"/>
        <pc:sldMkLst>
          <pc:docMk/>
          <pc:sldMk cId="3286969692" sldId="447"/>
        </pc:sldMkLst>
        <pc:spChg chg="mod">
          <ac:chgData name="De Pooter Marijn" userId="634ff10e-5ce1-4de2-b291-de73628c3d81" providerId="ADAL" clId="{EB605F8C-E918-4295-A3E7-1584803FF5C5}" dt="2020-10-01T09:44:28.594" v="9965" actId="20577"/>
          <ac:spMkLst>
            <pc:docMk/>
            <pc:sldMk cId="3286969692" sldId="447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44:11.019" v="9937" actId="20577"/>
          <ac:spMkLst>
            <pc:docMk/>
            <pc:sldMk cId="3286969692" sldId="44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0CF5A8E6-8850-4530-89CA-07A1AE8371E0}"/>
    <pc:docChg chg="undo redo custSel addSld delSld modSld sldOrd">
      <pc:chgData name="De Pooter Marijn" userId="634ff10e-5ce1-4de2-b291-de73628c3d81" providerId="ADAL" clId="{0CF5A8E6-8850-4530-89CA-07A1AE8371E0}" dt="2020-04-29T21:21:29.524" v="3567" actId="5793"/>
      <pc:docMkLst>
        <pc:docMk/>
      </pc:docMkLst>
      <pc:sldChg chg="modSp">
        <pc:chgData name="De Pooter Marijn" userId="634ff10e-5ce1-4de2-b291-de73628c3d81" providerId="ADAL" clId="{0CF5A8E6-8850-4530-89CA-07A1AE8371E0}" dt="2020-04-20T02:33:25.089" v="407" actId="1035"/>
        <pc:sldMkLst>
          <pc:docMk/>
          <pc:sldMk cId="519408456" sldId="272"/>
        </pc:sldMkLst>
        <pc:spChg chg="mod">
          <ac:chgData name="De Pooter Marijn" userId="634ff10e-5ce1-4de2-b291-de73628c3d81" providerId="ADAL" clId="{0CF5A8E6-8850-4530-89CA-07A1AE8371E0}" dt="2020-04-20T02:33:25.089" v="407" actId="1035"/>
          <ac:spMkLst>
            <pc:docMk/>
            <pc:sldMk cId="519408456" sldId="272"/>
            <ac:spMk id="15" creationId="{16953492-6785-4D17-A43E-688FE99FBDEB}"/>
          </ac:spMkLst>
        </pc:spChg>
      </pc:sldChg>
      <pc:sldChg chg="modSp">
        <pc:chgData name="De Pooter Marijn" userId="634ff10e-5ce1-4de2-b291-de73628c3d81" providerId="ADAL" clId="{0CF5A8E6-8850-4530-89CA-07A1AE8371E0}" dt="2020-04-20T03:01:31.247" v="795" actId="1036"/>
        <pc:sldMkLst>
          <pc:docMk/>
          <pc:sldMk cId="1845148066" sldId="274"/>
        </pc:sldMkLst>
        <pc:spChg chg="mod">
          <ac:chgData name="De Pooter Marijn" userId="634ff10e-5ce1-4de2-b291-de73628c3d81" providerId="ADAL" clId="{0CF5A8E6-8850-4530-89CA-07A1AE8371E0}" dt="2020-04-20T01:59:39.951" v="246" actId="207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1:31.247" v="795" actId="1036"/>
          <ac:spMkLst>
            <pc:docMk/>
            <pc:sldMk cId="1845148066" sldId="274"/>
            <ac:spMk id="13" creationId="{B36704FD-B59B-4FD5-97D3-755357B033DC}"/>
          </ac:spMkLst>
        </pc:spChg>
        <pc:spChg chg="mod">
          <ac:chgData name="De Pooter Marijn" userId="634ff10e-5ce1-4de2-b291-de73628c3d81" providerId="ADAL" clId="{0CF5A8E6-8850-4530-89CA-07A1AE8371E0}" dt="2020-04-20T02:07:00.645" v="276" actId="20577"/>
          <ac:spMkLst>
            <pc:docMk/>
            <pc:sldMk cId="1845148066" sldId="274"/>
            <ac:spMk id="17" creationId="{59A442AF-4D9A-425D-8F23-652FFE19D466}"/>
          </ac:spMkLst>
        </pc:spChg>
        <pc:picChg chg="mod">
          <ac:chgData name="De Pooter Marijn" userId="634ff10e-5ce1-4de2-b291-de73628c3d81" providerId="ADAL" clId="{0CF5A8E6-8850-4530-89CA-07A1AE8371E0}" dt="2020-04-20T02:39:36.403" v="470" actId="1035"/>
          <ac:picMkLst>
            <pc:docMk/>
            <pc:sldMk cId="1845148066" sldId="274"/>
            <ac:picMk id="14" creationId="{4F407CB3-B581-48CC-8415-56ADBD292F0E}"/>
          </ac:picMkLst>
        </pc:picChg>
      </pc:sldChg>
      <pc:sldChg chg="addSp delSp modSp">
        <pc:chgData name="De Pooter Marijn" userId="634ff10e-5ce1-4de2-b291-de73628c3d81" providerId="ADAL" clId="{0CF5A8E6-8850-4530-89CA-07A1AE8371E0}" dt="2020-04-20T03:01:59.060" v="796" actId="1036"/>
        <pc:sldMkLst>
          <pc:docMk/>
          <pc:sldMk cId="4210617673" sldId="275"/>
        </pc:sldMkLst>
        <pc:spChg chg="mod">
          <ac:chgData name="De Pooter Marijn" userId="634ff10e-5ce1-4de2-b291-de73628c3d81" providerId="ADAL" clId="{0CF5A8E6-8850-4530-89CA-07A1AE8371E0}" dt="2020-04-20T02:01:58.546" v="259" actId="207"/>
          <ac:spMkLst>
            <pc:docMk/>
            <pc:sldMk cId="4210617673" sldId="275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1:59.060" v="796" actId="1036"/>
          <ac:spMkLst>
            <pc:docMk/>
            <pc:sldMk cId="4210617673" sldId="275"/>
            <ac:spMk id="12" creationId="{436E260E-6415-486C-A71A-B4AD303BBF63}"/>
          </ac:spMkLst>
        </pc:spChg>
        <pc:spChg chg="mod">
          <ac:chgData name="De Pooter Marijn" userId="634ff10e-5ce1-4de2-b291-de73628c3d81" providerId="ADAL" clId="{0CF5A8E6-8850-4530-89CA-07A1AE8371E0}" dt="2020-04-20T02:02:39.433" v="261" actId="113"/>
          <ac:spMkLst>
            <pc:docMk/>
            <pc:sldMk cId="4210617673" sldId="275"/>
            <ac:spMk id="14" creationId="{BCA81EBB-308D-4BDF-9988-A77AD5ED0DF5}"/>
          </ac:spMkLst>
        </pc:spChg>
        <pc:grpChg chg="add">
          <ac:chgData name="De Pooter Marijn" userId="634ff10e-5ce1-4de2-b291-de73628c3d81" providerId="ADAL" clId="{0CF5A8E6-8850-4530-89CA-07A1AE8371E0}" dt="2020-04-20T02:39:54.217" v="472"/>
          <ac:grpSpMkLst>
            <pc:docMk/>
            <pc:sldMk cId="4210617673" sldId="275"/>
            <ac:grpSpMk id="11" creationId="{7A190A48-515F-4DAC-947D-607A0058E59A}"/>
          </ac:grpSpMkLst>
        </pc:grpChg>
        <pc:grpChg chg="del">
          <ac:chgData name="De Pooter Marijn" userId="634ff10e-5ce1-4de2-b291-de73628c3d81" providerId="ADAL" clId="{0CF5A8E6-8850-4530-89CA-07A1AE8371E0}" dt="2020-04-20T02:39:53.068" v="471" actId="478"/>
          <ac:grpSpMkLst>
            <pc:docMk/>
            <pc:sldMk cId="4210617673" sldId="275"/>
            <ac:grpSpMk id="13" creationId="{4C8AC201-3DDA-4B25-BC7C-591E60A03CBE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06.572" v="797" actId="1036"/>
        <pc:sldMkLst>
          <pc:docMk/>
          <pc:sldMk cId="1497977832" sldId="276"/>
        </pc:sldMkLst>
        <pc:spChg chg="mod">
          <ac:chgData name="De Pooter Marijn" userId="634ff10e-5ce1-4de2-b291-de73628c3d81" providerId="ADAL" clId="{0CF5A8E6-8850-4530-89CA-07A1AE8371E0}" dt="2020-04-20T02:03:52.247" v="268" actId="207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03:14.559" v="264" actId="113"/>
          <ac:spMkLst>
            <pc:docMk/>
            <pc:sldMk cId="1497977832" sldId="276"/>
            <ac:spMk id="12" creationId="{6EC7CE0E-9844-48E7-9157-7B21B0C5D34E}"/>
          </ac:spMkLst>
        </pc:spChg>
        <pc:spChg chg="mod">
          <ac:chgData name="De Pooter Marijn" userId="634ff10e-5ce1-4de2-b291-de73628c3d81" providerId="ADAL" clId="{0CF5A8E6-8850-4530-89CA-07A1AE8371E0}" dt="2020-04-20T03:02:06.572" v="797" actId="1036"/>
          <ac:spMkLst>
            <pc:docMk/>
            <pc:sldMk cId="1497977832" sldId="276"/>
            <ac:spMk id="18" creationId="{0A1E9595-A724-43BC-A994-03FE9F3C2E63}"/>
          </ac:spMkLst>
        </pc:spChg>
        <pc:grpChg chg="add">
          <ac:chgData name="De Pooter Marijn" userId="634ff10e-5ce1-4de2-b291-de73628c3d81" providerId="ADAL" clId="{0CF5A8E6-8850-4530-89CA-07A1AE8371E0}" dt="2020-04-20T02:40:01.513" v="474"/>
          <ac:grpSpMkLst>
            <pc:docMk/>
            <pc:sldMk cId="1497977832" sldId="276"/>
            <ac:grpSpMk id="11" creationId="{05BD1424-4EED-4B9A-8267-AC229556D7C0}"/>
          </ac:grpSpMkLst>
        </pc:grpChg>
        <pc:grpChg chg="del">
          <ac:chgData name="De Pooter Marijn" userId="634ff10e-5ce1-4de2-b291-de73628c3d81" providerId="ADAL" clId="{0CF5A8E6-8850-4530-89CA-07A1AE8371E0}" dt="2020-04-20T02:40:00.306" v="473" actId="478"/>
          <ac:grpSpMkLst>
            <pc:docMk/>
            <pc:sldMk cId="1497977832" sldId="276"/>
            <ac:grpSpMk id="13" creationId="{9DF0EF96-ACFA-4CD6-9429-0B75ABEB3EC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43:10.126" v="505"/>
        <pc:sldMkLst>
          <pc:docMk/>
          <pc:sldMk cId="3374086667" sldId="277"/>
        </pc:sldMkLst>
        <pc:spChg chg="mod">
          <ac:chgData name="De Pooter Marijn" userId="634ff10e-5ce1-4de2-b291-de73628c3d81" providerId="ADAL" clId="{0CF5A8E6-8850-4530-89CA-07A1AE8371E0}" dt="2020-04-20T02:42:03.168" v="500" actId="1036"/>
          <ac:spMkLst>
            <pc:docMk/>
            <pc:sldMk cId="3374086667" sldId="277"/>
            <ac:spMk id="8" creationId="{85AB7837-E430-4D92-B538-2843377BD331}"/>
          </ac:spMkLst>
        </pc:spChg>
        <pc:grpChg chg="del">
          <ac:chgData name="De Pooter Marijn" userId="634ff10e-5ce1-4de2-b291-de73628c3d81" providerId="ADAL" clId="{0CF5A8E6-8850-4530-89CA-07A1AE8371E0}" dt="2020-04-20T02:43:07.810" v="504" actId="478"/>
          <ac:grpSpMkLst>
            <pc:docMk/>
            <pc:sldMk cId="3374086667" sldId="277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3:10.126" v="505"/>
          <ac:grpSpMkLst>
            <pc:docMk/>
            <pc:sldMk cId="3374086667" sldId="277"/>
            <ac:grpSpMk id="12" creationId="{1D37F315-E381-425B-A717-D9FAA3C8A285}"/>
          </ac:grpSpMkLst>
        </pc:grpChg>
        <pc:picChg chg="mod">
          <ac:chgData name="De Pooter Marijn" userId="634ff10e-5ce1-4de2-b291-de73628c3d81" providerId="ADAL" clId="{0CF5A8E6-8850-4530-89CA-07A1AE8371E0}" dt="2020-04-20T02:42:23.037" v="501" actId="1036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">
        <pc:chgData name="De Pooter Marijn" userId="634ff10e-5ce1-4de2-b291-de73628c3d81" providerId="ADAL" clId="{0CF5A8E6-8850-4530-89CA-07A1AE8371E0}" dt="2020-04-20T03:05:45.162" v="809" actId="1036"/>
        <pc:sldMkLst>
          <pc:docMk/>
          <pc:sldMk cId="1513872387" sldId="284"/>
        </pc:sldMkLst>
        <pc:spChg chg="mod">
          <ac:chgData name="De Pooter Marijn" userId="634ff10e-5ce1-4de2-b291-de73628c3d81" providerId="ADAL" clId="{0CF5A8E6-8850-4530-89CA-07A1AE8371E0}" dt="2020-04-20T01:22:40.196" v="117" actId="1076"/>
          <ac:spMkLst>
            <pc:docMk/>
            <pc:sldMk cId="1513872387" sldId="28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5:45.162" v="809" actId="1036"/>
          <ac:spMkLst>
            <pc:docMk/>
            <pc:sldMk cId="1513872387" sldId="284"/>
            <ac:spMk id="7" creationId="{D025BB05-5FD2-4411-A31B-CA027BF453D1}"/>
          </ac:spMkLst>
        </pc:spChg>
        <pc:grpChg chg="mod">
          <ac:chgData name="De Pooter Marijn" userId="634ff10e-5ce1-4de2-b291-de73628c3d81" providerId="ADAL" clId="{0CF5A8E6-8850-4530-89CA-07A1AE8371E0}" dt="2020-04-20T01:22:59.012" v="119" actId="1035"/>
          <ac:grpSpMkLst>
            <pc:docMk/>
            <pc:sldMk cId="1513872387" sldId="284"/>
            <ac:grpSpMk id="5" creationId="{D6C1EE9F-26FC-42CB-A8F3-F76511BDF349}"/>
          </ac:grpSpMkLst>
        </pc:grpChg>
        <pc:picChg chg="mod">
          <ac:chgData name="De Pooter Marijn" userId="634ff10e-5ce1-4de2-b291-de73628c3d81" providerId="ADAL" clId="{0CF5A8E6-8850-4530-89CA-07A1AE8371E0}" dt="2020-04-20T01:20:30.725" v="63" actId="1076"/>
          <ac:picMkLst>
            <pc:docMk/>
            <pc:sldMk cId="1513872387" sldId="284"/>
            <ac:picMk id="8" creationId="{6CE10FEC-5B5F-42A4-A85A-45D6A094343A}"/>
          </ac:picMkLst>
        </pc:picChg>
        <pc:cxnChg chg="mod">
          <ac:chgData name="De Pooter Marijn" userId="634ff10e-5ce1-4de2-b291-de73628c3d81" providerId="ADAL" clId="{0CF5A8E6-8850-4530-89CA-07A1AE8371E0}" dt="2020-04-20T02:24:43.137" v="334" actId="692"/>
          <ac:cxnSpMkLst>
            <pc:docMk/>
            <pc:sldMk cId="1513872387" sldId="284"/>
            <ac:cxnSpMk id="9" creationId="{461DC734-FC7E-4905-8ACC-081E1BD4F154}"/>
          </ac:cxnSpMkLst>
        </pc:cxnChg>
        <pc:cxnChg chg="mod">
          <ac:chgData name="De Pooter Marijn" userId="634ff10e-5ce1-4de2-b291-de73628c3d81" providerId="ADAL" clId="{0CF5A8E6-8850-4530-89CA-07A1AE8371E0}" dt="2020-04-20T02:24:34.630" v="333" actId="692"/>
          <ac:cxnSpMkLst>
            <pc:docMk/>
            <pc:sldMk cId="1513872387" sldId="284"/>
            <ac:cxnSpMk id="10" creationId="{6131D2EB-2A82-403B-B49B-316C464916D5}"/>
          </ac:cxnSpMkLst>
        </pc:cxnChg>
      </pc:sldChg>
      <pc:sldChg chg="modSp">
        <pc:chgData name="De Pooter Marijn" userId="634ff10e-5ce1-4de2-b291-de73628c3d81" providerId="ADAL" clId="{0CF5A8E6-8850-4530-89CA-07A1AE8371E0}" dt="2020-04-20T03:04:14.882" v="803" actId="1036"/>
        <pc:sldMkLst>
          <pc:docMk/>
          <pc:sldMk cId="2842159913" sldId="285"/>
        </pc:sldMkLst>
        <pc:spChg chg="mod">
          <ac:chgData name="De Pooter Marijn" userId="634ff10e-5ce1-4de2-b291-de73628c3d81" providerId="ADAL" clId="{0CF5A8E6-8850-4530-89CA-07A1AE8371E0}" dt="2020-04-20T03:04:14.882" v="803" actId="1036"/>
          <ac:spMkLst>
            <pc:docMk/>
            <pc:sldMk cId="2842159913" sldId="285"/>
            <ac:spMk id="8" creationId="{7FA4D928-E4CE-44E5-8A50-DAB9110C4394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3:57.845" v="409"/>
        <pc:sldMkLst>
          <pc:docMk/>
          <pc:sldMk cId="1474709772" sldId="286"/>
        </pc:sldMkLst>
        <pc:spChg chg="mod">
          <ac:chgData name="De Pooter Marijn" userId="634ff10e-5ce1-4de2-b291-de73628c3d81" providerId="ADAL" clId="{0CF5A8E6-8850-4530-89CA-07A1AE8371E0}" dt="2020-04-20T01:12:50.317" v="4" actId="1076"/>
          <ac:spMkLst>
            <pc:docMk/>
            <pc:sldMk cId="1474709772" sldId="286"/>
            <ac:spMk id="28" creationId="{4F9C07ED-5187-4358-A1B7-4A9A65AFD010}"/>
          </ac:spMkLst>
        </pc:spChg>
        <pc:grpChg chg="add del mod">
          <ac:chgData name="De Pooter Marijn" userId="634ff10e-5ce1-4de2-b291-de73628c3d81" providerId="ADAL" clId="{0CF5A8E6-8850-4530-89CA-07A1AE8371E0}" dt="2020-04-20T02:33:56.384" v="408" actId="478"/>
          <ac:grpSpMkLst>
            <pc:docMk/>
            <pc:sldMk cId="1474709772" sldId="286"/>
            <ac:grpSpMk id="10" creationId="{FAF9F242-32ED-4564-89C8-3AE6A5596A16}"/>
          </ac:grpSpMkLst>
        </pc:grpChg>
        <pc:grpChg chg="del">
          <ac:chgData name="De Pooter Marijn" userId="634ff10e-5ce1-4de2-b291-de73628c3d81" providerId="ADAL" clId="{0CF5A8E6-8850-4530-89CA-07A1AE8371E0}" dt="2020-04-20T01:12:08.787" v="0" actId="478"/>
          <ac:grpSpMkLst>
            <pc:docMk/>
            <pc:sldMk cId="1474709772" sldId="286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3:57.845" v="409"/>
          <ac:grpSpMkLst>
            <pc:docMk/>
            <pc:sldMk cId="1474709772" sldId="286"/>
            <ac:grpSpMk id="19" creationId="{AE0964D0-0728-4689-91FB-2D9931025DA3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21.260" v="798" actId="1036"/>
        <pc:sldMkLst>
          <pc:docMk/>
          <pc:sldMk cId="225079790" sldId="287"/>
        </pc:sldMkLst>
        <pc:spChg chg="mod">
          <ac:chgData name="De Pooter Marijn" userId="634ff10e-5ce1-4de2-b291-de73628c3d81" providerId="ADAL" clId="{0CF5A8E6-8850-4530-89CA-07A1AE8371E0}" dt="2020-04-20T02:10:42.767" v="303" actId="207"/>
          <ac:spMkLst>
            <pc:docMk/>
            <pc:sldMk cId="225079790" sldId="287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11:23.366" v="309" actId="207"/>
          <ac:spMkLst>
            <pc:docMk/>
            <pc:sldMk cId="225079790" sldId="287"/>
            <ac:spMk id="17" creationId="{59A442AF-4D9A-425D-8F23-652FFE19D466}"/>
          </ac:spMkLst>
        </pc:spChg>
        <pc:spChg chg="mod">
          <ac:chgData name="De Pooter Marijn" userId="634ff10e-5ce1-4de2-b291-de73628c3d81" providerId="ADAL" clId="{0CF5A8E6-8850-4530-89CA-07A1AE8371E0}" dt="2020-04-20T03:02:21.260" v="798" actId="1036"/>
          <ac:spMkLst>
            <pc:docMk/>
            <pc:sldMk cId="225079790" sldId="287"/>
            <ac:spMk id="23" creationId="{7565B817-BE22-4469-A1D9-5847B1C54C44}"/>
          </ac:spMkLst>
        </pc:spChg>
        <pc:grpChg chg="add del">
          <ac:chgData name="De Pooter Marijn" userId="634ff10e-5ce1-4de2-b291-de73628c3d81" providerId="ADAL" clId="{0CF5A8E6-8850-4530-89CA-07A1AE8371E0}" dt="2020-04-20T02:40:16.419" v="475" actId="478"/>
          <ac:grpSpMkLst>
            <pc:docMk/>
            <pc:sldMk cId="225079790" sldId="287"/>
            <ac:grpSpMk id="11" creationId="{9266463C-4B69-465E-9561-D861B990928E}"/>
          </ac:grpSpMkLst>
        </pc:grpChg>
        <pc:grpChg chg="del">
          <ac:chgData name="De Pooter Marijn" userId="634ff10e-5ce1-4de2-b291-de73628c3d81" providerId="ADAL" clId="{0CF5A8E6-8850-4530-89CA-07A1AE8371E0}" dt="2020-04-20T01:15:34.841" v="16" actId="478"/>
          <ac:grpSpMkLst>
            <pc:docMk/>
            <pc:sldMk cId="225079790" sldId="287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17.621" v="476"/>
          <ac:grpSpMkLst>
            <pc:docMk/>
            <pc:sldMk cId="225079790" sldId="287"/>
            <ac:grpSpMk id="22" creationId="{0198D2B1-4F49-45A3-A97D-73A67334B952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37.151" v="799" actId="1036"/>
        <pc:sldMkLst>
          <pc:docMk/>
          <pc:sldMk cId="2172744578" sldId="288"/>
        </pc:sldMkLst>
        <pc:spChg chg="mod">
          <ac:chgData name="De Pooter Marijn" userId="634ff10e-5ce1-4de2-b291-de73628c3d81" providerId="ADAL" clId="{0CF5A8E6-8850-4530-89CA-07A1AE8371E0}" dt="2020-04-20T02:12:08.885" v="312" actId="113"/>
          <ac:spMkLst>
            <pc:docMk/>
            <pc:sldMk cId="2172744578" sldId="288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12:32.678" v="314" actId="207"/>
          <ac:spMkLst>
            <pc:docMk/>
            <pc:sldMk cId="2172744578" sldId="288"/>
            <ac:spMk id="17" creationId="{59A442AF-4D9A-425D-8F23-652FFE19D466}"/>
          </ac:spMkLst>
        </pc:spChg>
        <pc:spChg chg="mod">
          <ac:chgData name="De Pooter Marijn" userId="634ff10e-5ce1-4de2-b291-de73628c3d81" providerId="ADAL" clId="{0CF5A8E6-8850-4530-89CA-07A1AE8371E0}" dt="2020-04-20T03:02:37.151" v="799" actId="1036"/>
          <ac:spMkLst>
            <pc:docMk/>
            <pc:sldMk cId="2172744578" sldId="288"/>
            <ac:spMk id="23" creationId="{A2C4B823-9AE7-4F6D-945C-7F1404B4AB49}"/>
          </ac:spMkLst>
        </pc:spChg>
        <pc:grpChg chg="add del">
          <ac:chgData name="De Pooter Marijn" userId="634ff10e-5ce1-4de2-b291-de73628c3d81" providerId="ADAL" clId="{0CF5A8E6-8850-4530-89CA-07A1AE8371E0}" dt="2020-04-20T02:40:26.300" v="477" actId="478"/>
          <ac:grpSpMkLst>
            <pc:docMk/>
            <pc:sldMk cId="2172744578" sldId="288"/>
            <ac:grpSpMk id="11" creationId="{1C15B1C2-2753-4D69-9E0F-939DA6CA727A}"/>
          </ac:grpSpMkLst>
        </pc:grpChg>
        <pc:grpChg chg="del">
          <ac:chgData name="De Pooter Marijn" userId="634ff10e-5ce1-4de2-b291-de73628c3d81" providerId="ADAL" clId="{0CF5A8E6-8850-4530-89CA-07A1AE8371E0}" dt="2020-04-20T01:17:05.546" v="37" actId="478"/>
          <ac:grpSpMkLst>
            <pc:docMk/>
            <pc:sldMk cId="2172744578" sldId="288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27.401" v="478"/>
          <ac:grpSpMkLst>
            <pc:docMk/>
            <pc:sldMk cId="2172744578" sldId="288"/>
            <ac:grpSpMk id="22" creationId="{CD35A377-C8EF-4DBE-B6C1-497E1167E326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42:44.692" v="503"/>
        <pc:sldMkLst>
          <pc:docMk/>
          <pc:sldMk cId="197127571" sldId="289"/>
        </pc:sldMkLst>
        <pc:spChg chg="mod">
          <ac:chgData name="De Pooter Marijn" userId="634ff10e-5ce1-4de2-b291-de73628c3d81" providerId="ADAL" clId="{0CF5A8E6-8850-4530-89CA-07A1AE8371E0}" dt="2020-04-20T01:18:22.605" v="53" actId="1076"/>
          <ac:spMkLst>
            <pc:docMk/>
            <pc:sldMk cId="197127571" sldId="289"/>
            <ac:spMk id="3" creationId="{4ECABE3C-BC33-8245-822C-EE2D7505A266}"/>
          </ac:spMkLst>
        </pc:spChg>
        <pc:grpChg chg="del">
          <ac:chgData name="De Pooter Marijn" userId="634ff10e-5ce1-4de2-b291-de73628c3d81" providerId="ADAL" clId="{0CF5A8E6-8850-4530-89CA-07A1AE8371E0}" dt="2020-04-20T01:18:07.681" v="49" actId="478"/>
          <ac:grpSpMkLst>
            <pc:docMk/>
            <pc:sldMk cId="197127571" sldId="289"/>
            <ac:grpSpMk id="7" creationId="{D0133044-C7BB-49E8-B2F6-0A8C23B5735F}"/>
          </ac:grpSpMkLst>
        </pc:grpChg>
        <pc:grpChg chg="add del">
          <ac:chgData name="De Pooter Marijn" userId="634ff10e-5ce1-4de2-b291-de73628c3d81" providerId="ADAL" clId="{0CF5A8E6-8850-4530-89CA-07A1AE8371E0}" dt="2020-04-20T02:42:43.427" v="502" actId="478"/>
          <ac:grpSpMkLst>
            <pc:docMk/>
            <pc:sldMk cId="197127571" sldId="289"/>
            <ac:grpSpMk id="12" creationId="{DBB2F7FB-6ED5-4CFA-965F-0E73A914D2D7}"/>
          </ac:grpSpMkLst>
        </pc:grpChg>
        <pc:grpChg chg="add">
          <ac:chgData name="De Pooter Marijn" userId="634ff10e-5ce1-4de2-b291-de73628c3d81" providerId="ADAL" clId="{0CF5A8E6-8850-4530-89CA-07A1AE8371E0}" dt="2020-04-20T02:42:44.692" v="503"/>
          <ac:grpSpMkLst>
            <pc:docMk/>
            <pc:sldMk cId="197127571" sldId="289"/>
            <ac:grpSpMk id="17" creationId="{AFD2AA89-A08E-43C4-B805-0C2F90D953F6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34:12.055" v="411"/>
        <pc:sldMkLst>
          <pc:docMk/>
          <pc:sldMk cId="548687360" sldId="290"/>
        </pc:sldMkLst>
        <pc:spChg chg="mod">
          <ac:chgData name="De Pooter Marijn" userId="634ff10e-5ce1-4de2-b291-de73628c3d81" providerId="ADAL" clId="{0CF5A8E6-8850-4530-89CA-07A1AE8371E0}" dt="2020-04-20T02:30:56.673" v="379" actId="1036"/>
          <ac:spMkLst>
            <pc:docMk/>
            <pc:sldMk cId="548687360" sldId="290"/>
            <ac:spMk id="15" creationId="{E74019C1-CF72-4463-81DF-8D7274F8DA23}"/>
          </ac:spMkLst>
        </pc:spChg>
        <pc:spChg chg="mod">
          <ac:chgData name="De Pooter Marijn" userId="634ff10e-5ce1-4de2-b291-de73628c3d81" providerId="ADAL" clId="{0CF5A8E6-8850-4530-89CA-07A1AE8371E0}" dt="2020-04-20T01:24:14.583" v="126" actId="1076"/>
          <ac:spMkLst>
            <pc:docMk/>
            <pc:sldMk cId="548687360" sldId="290"/>
            <ac:spMk id="28" creationId="{4F9C07ED-5187-4358-A1B7-4A9A65AFD010}"/>
          </ac:spMkLst>
        </pc:spChg>
        <pc:grpChg chg="add del">
          <ac:chgData name="De Pooter Marijn" userId="634ff10e-5ce1-4de2-b291-de73628c3d81" providerId="ADAL" clId="{0CF5A8E6-8850-4530-89CA-07A1AE8371E0}" dt="2020-04-20T02:34:10.810" v="410" actId="478"/>
          <ac:grpSpMkLst>
            <pc:docMk/>
            <pc:sldMk cId="548687360" sldId="290"/>
            <ac:grpSpMk id="10" creationId="{B2A038B7-431A-4449-BF4F-47770AEAC18D}"/>
          </ac:grpSpMkLst>
        </pc:grpChg>
        <pc:grpChg chg="del">
          <ac:chgData name="De Pooter Marijn" userId="634ff10e-5ce1-4de2-b291-de73628c3d81" providerId="ADAL" clId="{0CF5A8E6-8850-4530-89CA-07A1AE8371E0}" dt="2020-04-20T01:23:32.126" v="120" actId="478"/>
          <ac:grpSpMkLst>
            <pc:docMk/>
            <pc:sldMk cId="548687360" sldId="290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4:12.055" v="411"/>
          <ac:grpSpMkLst>
            <pc:docMk/>
            <pc:sldMk cId="548687360" sldId="290"/>
            <ac:grpSpMk id="19" creationId="{DEF99BD3-BC82-4D55-ADF7-559C318C2A68}"/>
          </ac:grpSpMkLst>
        </pc:grpChg>
        <pc:cxnChg chg="mod">
          <ac:chgData name="De Pooter Marijn" userId="634ff10e-5ce1-4de2-b291-de73628c3d81" providerId="ADAL" clId="{0CF5A8E6-8850-4530-89CA-07A1AE8371E0}" dt="2020-04-20T02:27:45.007" v="345" actId="1076"/>
          <ac:cxnSpMkLst>
            <pc:docMk/>
            <pc:sldMk cId="548687360" sldId="290"/>
            <ac:cxnSpMk id="14" creationId="{E5ED3E4B-9040-41AA-91EE-518743D472E6}"/>
          </ac:cxnSpMkLst>
        </pc:cxnChg>
      </pc:sldChg>
      <pc:sldChg chg="addSp delSp modSp">
        <pc:chgData name="De Pooter Marijn" userId="634ff10e-5ce1-4de2-b291-de73628c3d81" providerId="ADAL" clId="{0CF5A8E6-8850-4530-89CA-07A1AE8371E0}" dt="2020-04-20T02:37:45.502" v="442"/>
        <pc:sldMkLst>
          <pc:docMk/>
          <pc:sldMk cId="1597515294" sldId="291"/>
        </pc:sldMkLst>
        <pc:spChg chg="mod">
          <ac:chgData name="De Pooter Marijn" userId="634ff10e-5ce1-4de2-b291-de73628c3d81" providerId="ADAL" clId="{0CF5A8E6-8850-4530-89CA-07A1AE8371E0}" dt="2020-04-20T01:43:46.431" v="166" actId="1076"/>
          <ac:spMkLst>
            <pc:docMk/>
            <pc:sldMk cId="1597515294" sldId="291"/>
            <ac:spMk id="3" creationId="{0404F855-57EB-4013-8B77-A4502D830926}"/>
          </ac:spMkLst>
        </pc:spChg>
        <pc:spChg chg="mod">
          <ac:chgData name="De Pooter Marijn" userId="634ff10e-5ce1-4de2-b291-de73628c3d81" providerId="ADAL" clId="{0CF5A8E6-8850-4530-89CA-07A1AE8371E0}" dt="2020-04-20T01:45:47.107" v="194" actId="1076"/>
          <ac:spMkLst>
            <pc:docMk/>
            <pc:sldMk cId="1597515294" sldId="291"/>
            <ac:spMk id="7" creationId="{E4883CB2-236C-4715-A260-C6520F8F40E7}"/>
          </ac:spMkLst>
        </pc:spChg>
        <pc:spChg chg="mod">
          <ac:chgData name="De Pooter Marijn" userId="634ff10e-5ce1-4de2-b291-de73628c3d81" providerId="ADAL" clId="{0CF5A8E6-8850-4530-89CA-07A1AE8371E0}" dt="2020-04-20T01:43:12.066" v="136" actId="1076"/>
          <ac:spMkLst>
            <pc:docMk/>
            <pc:sldMk cId="1597515294" sldId="291"/>
            <ac:spMk id="23" creationId="{CBB965C4-AD38-44D7-8F91-306FF19BCA73}"/>
          </ac:spMkLst>
        </pc:spChg>
        <pc:spChg chg="mod">
          <ac:chgData name="De Pooter Marijn" userId="634ff10e-5ce1-4de2-b291-de73628c3d81" providerId="ADAL" clId="{0CF5A8E6-8850-4530-89CA-07A1AE8371E0}" dt="2020-04-20T01:45:01.930" v="191" actId="14100"/>
          <ac:spMkLst>
            <pc:docMk/>
            <pc:sldMk cId="1597515294" sldId="291"/>
            <ac:spMk id="24" creationId="{4F577C10-0EC5-40C8-B5F0-14DCD2871DDA}"/>
          </ac:spMkLst>
        </pc:spChg>
        <pc:spChg chg="mod">
          <ac:chgData name="De Pooter Marijn" userId="634ff10e-5ce1-4de2-b291-de73628c3d81" providerId="ADAL" clId="{0CF5A8E6-8850-4530-89CA-07A1AE8371E0}" dt="2020-04-20T01:46:17.236" v="195" actId="1076"/>
          <ac:spMkLst>
            <pc:docMk/>
            <pc:sldMk cId="1597515294" sldId="291"/>
            <ac:spMk id="25" creationId="{D9E07D93-97F1-4D40-AA8E-4DA89C600A9A}"/>
          </ac:spMkLst>
        </pc:spChg>
        <pc:spChg chg="mod">
          <ac:chgData name="De Pooter Marijn" userId="634ff10e-5ce1-4de2-b291-de73628c3d81" providerId="ADAL" clId="{0CF5A8E6-8850-4530-89CA-07A1AE8371E0}" dt="2020-04-20T01:47:29.529" v="208" actId="20577"/>
          <ac:spMkLst>
            <pc:docMk/>
            <pc:sldMk cId="1597515294" sldId="291"/>
            <ac:spMk id="29" creationId="{DEF9AD08-44CB-48E1-B629-6BA3D5E63D6A}"/>
          </ac:spMkLst>
        </pc:spChg>
        <pc:spChg chg="mod">
          <ac:chgData name="De Pooter Marijn" userId="634ff10e-5ce1-4de2-b291-de73628c3d81" providerId="ADAL" clId="{0CF5A8E6-8850-4530-89CA-07A1AE8371E0}" dt="2020-04-20T02:28:12.893" v="353" actId="1076"/>
          <ac:spMkLst>
            <pc:docMk/>
            <pc:sldMk cId="1597515294" sldId="291"/>
            <ac:spMk id="30" creationId="{7FEAFE3C-350E-4F42-A2FE-032F0F118C24}"/>
          </ac:spMkLst>
        </pc:spChg>
        <pc:grpChg chg="add del">
          <ac:chgData name="De Pooter Marijn" userId="634ff10e-5ce1-4de2-b291-de73628c3d81" providerId="ADAL" clId="{0CF5A8E6-8850-4530-89CA-07A1AE8371E0}" dt="2020-04-20T02:37:43.460" v="441" actId="478"/>
          <ac:grpSpMkLst>
            <pc:docMk/>
            <pc:sldMk cId="1597515294" sldId="291"/>
            <ac:grpSpMk id="17" creationId="{D47AEE45-FFCA-4794-ACD8-92ACDD3A0DE3}"/>
          </ac:grpSpMkLst>
        </pc:grpChg>
        <pc:grpChg chg="del">
          <ac:chgData name="De Pooter Marijn" userId="634ff10e-5ce1-4de2-b291-de73628c3d81" providerId="ADAL" clId="{0CF5A8E6-8850-4530-89CA-07A1AE8371E0}" dt="2020-04-20T01:42:39.670" v="127" actId="478"/>
          <ac:grpSpMkLst>
            <pc:docMk/>
            <pc:sldMk cId="1597515294" sldId="291"/>
            <ac:grpSpMk id="18" creationId="{AD34872D-63DB-47B8-8DE1-DB3059232B19}"/>
          </ac:grpSpMkLst>
        </pc:grpChg>
        <pc:grpChg chg="add">
          <ac:chgData name="De Pooter Marijn" userId="634ff10e-5ce1-4de2-b291-de73628c3d81" providerId="ADAL" clId="{0CF5A8E6-8850-4530-89CA-07A1AE8371E0}" dt="2020-04-20T02:37:45.502" v="442"/>
          <ac:grpSpMkLst>
            <pc:docMk/>
            <pc:sldMk cId="1597515294" sldId="291"/>
            <ac:grpSpMk id="32" creationId="{B4F610D8-1ED3-40F9-A8E8-1D993510E153}"/>
          </ac:grpSpMkLst>
        </pc:grpChg>
        <pc:cxnChg chg="mod">
          <ac:chgData name="De Pooter Marijn" userId="634ff10e-5ce1-4de2-b291-de73628c3d81" providerId="ADAL" clId="{0CF5A8E6-8850-4530-89CA-07A1AE8371E0}" dt="2020-04-20T01:45:47.107" v="194" actId="1076"/>
          <ac:cxnSpMkLst>
            <pc:docMk/>
            <pc:sldMk cId="1597515294" sldId="291"/>
            <ac:cxnSpMk id="11" creationId="{134F16AB-807B-4D62-9365-3EF6A814F21E}"/>
          </ac:cxnSpMkLst>
        </pc:cxnChg>
        <pc:cxnChg chg="mod">
          <ac:chgData name="De Pooter Marijn" userId="634ff10e-5ce1-4de2-b291-de73628c3d81" providerId="ADAL" clId="{0CF5A8E6-8850-4530-89CA-07A1AE8371E0}" dt="2020-04-20T01:47:03.041" v="207" actId="1035"/>
          <ac:cxnSpMkLst>
            <pc:docMk/>
            <pc:sldMk cId="1597515294" sldId="291"/>
            <ac:cxnSpMk id="14" creationId="{1A1E38A3-C733-45A0-83B6-3DA7CA7B4E00}"/>
          </ac:cxnSpMkLst>
        </pc:cxnChg>
        <pc:cxnChg chg="mod">
          <ac:chgData name="De Pooter Marijn" userId="634ff10e-5ce1-4de2-b291-de73628c3d81" providerId="ADAL" clId="{0CF5A8E6-8850-4530-89CA-07A1AE8371E0}" dt="2020-04-20T02:27:50.747" v="349" actId="1036"/>
          <ac:cxnSpMkLst>
            <pc:docMk/>
            <pc:sldMk cId="1597515294" sldId="291"/>
            <ac:cxnSpMk id="28" creationId="{A0B59865-D6DC-4959-8570-64C812013F93}"/>
          </ac:cxnSpMkLst>
        </pc:cxnChg>
      </pc:sldChg>
      <pc:sldChg chg="modSp">
        <pc:chgData name="De Pooter Marijn" userId="634ff10e-5ce1-4de2-b291-de73628c3d81" providerId="ADAL" clId="{0CF5A8E6-8850-4530-89CA-07A1AE8371E0}" dt="2020-04-20T02:37:10.791" v="438" actId="1076"/>
        <pc:sldMkLst>
          <pc:docMk/>
          <pc:sldMk cId="1065570609" sldId="292"/>
        </pc:sldMkLst>
        <pc:spChg chg="mod">
          <ac:chgData name="De Pooter Marijn" userId="634ff10e-5ce1-4de2-b291-de73628c3d81" providerId="ADAL" clId="{0CF5A8E6-8850-4530-89CA-07A1AE8371E0}" dt="2020-04-20T02:37:10.791" v="438" actId="1076"/>
          <ac:spMkLst>
            <pc:docMk/>
            <pc:sldMk cId="1065570609" sldId="292"/>
            <ac:spMk id="19" creationId="{7E644330-BCBC-48E4-99BD-44071367D322}"/>
          </ac:spMkLst>
        </pc:spChg>
        <pc:spChg chg="mod">
          <ac:chgData name="De Pooter Marijn" userId="634ff10e-5ce1-4de2-b291-de73628c3d81" providerId="ADAL" clId="{0CF5A8E6-8850-4530-89CA-07A1AE8371E0}" dt="2020-04-20T02:09:13.698" v="292" actId="20577"/>
          <ac:spMkLst>
            <pc:docMk/>
            <pc:sldMk cId="1065570609" sldId="292"/>
            <ac:spMk id="29" creationId="{DEF9AD08-44CB-48E1-B629-6BA3D5E63D6A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7:30.439" v="440"/>
        <pc:sldMkLst>
          <pc:docMk/>
          <pc:sldMk cId="159997603" sldId="293"/>
        </pc:sldMkLst>
        <pc:spChg chg="mod">
          <ac:chgData name="De Pooter Marijn" userId="634ff10e-5ce1-4de2-b291-de73628c3d81" providerId="ADAL" clId="{0CF5A8E6-8850-4530-89CA-07A1AE8371E0}" dt="2020-04-20T02:09:29.303" v="294"/>
          <ac:spMkLst>
            <pc:docMk/>
            <pc:sldMk cId="159997603" sldId="293"/>
            <ac:spMk id="29" creationId="{DEF9AD08-44CB-48E1-B629-6BA3D5E63D6A}"/>
          </ac:spMkLst>
        </pc:spChg>
        <pc:grpChg chg="add del mod">
          <ac:chgData name="De Pooter Marijn" userId="634ff10e-5ce1-4de2-b291-de73628c3d81" providerId="ADAL" clId="{0CF5A8E6-8850-4530-89CA-07A1AE8371E0}" dt="2020-04-20T02:37:29.151" v="439" actId="478"/>
          <ac:grpSpMkLst>
            <pc:docMk/>
            <pc:sldMk cId="159997603" sldId="293"/>
            <ac:grpSpMk id="10" creationId="{6DF4FA5A-49D5-4605-83C9-EA14A2301E25}"/>
          </ac:grpSpMkLst>
        </pc:grpChg>
        <pc:grpChg chg="add">
          <ac:chgData name="De Pooter Marijn" userId="634ff10e-5ce1-4de2-b291-de73628c3d81" providerId="ADAL" clId="{0CF5A8E6-8850-4530-89CA-07A1AE8371E0}" dt="2020-04-20T02:37:30.439" v="440"/>
          <ac:grpSpMkLst>
            <pc:docMk/>
            <pc:sldMk cId="159997603" sldId="293"/>
            <ac:grpSpMk id="16" creationId="{B60CBEE6-B7DF-4D64-B0BC-7681F712EE08}"/>
          </ac:grpSpMkLst>
        </pc:grpChg>
        <pc:grpChg chg="del">
          <ac:chgData name="De Pooter Marijn" userId="634ff10e-5ce1-4de2-b291-de73628c3d81" providerId="ADAL" clId="{0CF5A8E6-8850-4530-89CA-07A1AE8371E0}" dt="2020-04-20T01:14:42.447" v="8" actId="478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4:34.008" v="804" actId="1036"/>
        <pc:sldMkLst>
          <pc:docMk/>
          <pc:sldMk cId="940007482" sldId="294"/>
        </pc:sldMkLst>
        <pc:spChg chg="mod">
          <ac:chgData name="De Pooter Marijn" userId="634ff10e-5ce1-4de2-b291-de73628c3d81" providerId="ADAL" clId="{0CF5A8E6-8850-4530-89CA-07A1AE8371E0}" dt="2020-04-20T01:19:43.773" v="58" actId="1076"/>
          <ac:spMkLst>
            <pc:docMk/>
            <pc:sldMk cId="940007482" sldId="29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4:34.008" v="804" actId="1036"/>
          <ac:spMkLst>
            <pc:docMk/>
            <pc:sldMk cId="940007482" sldId="294"/>
            <ac:spMk id="18" creationId="{370BE74D-783C-4F99-B4D2-9AA460B889EB}"/>
          </ac:spMkLst>
        </pc:spChg>
        <pc:grpChg chg="del">
          <ac:chgData name="De Pooter Marijn" userId="634ff10e-5ce1-4de2-b291-de73628c3d81" providerId="ADAL" clId="{0CF5A8E6-8850-4530-89CA-07A1AE8371E0}" dt="2020-04-20T01:19:30.391" v="54" actId="478"/>
          <ac:grpSpMkLst>
            <pc:docMk/>
            <pc:sldMk cId="940007482" sldId="294"/>
            <ac:grpSpMk id="7" creationId="{D029D5A1-E55D-42C3-BDC9-54D21A954650}"/>
          </ac:grpSpMkLst>
        </pc:grpChg>
        <pc:grpChg chg="add del">
          <ac:chgData name="De Pooter Marijn" userId="634ff10e-5ce1-4de2-b291-de73628c3d81" providerId="ADAL" clId="{0CF5A8E6-8850-4530-89CA-07A1AE8371E0}" dt="2020-04-20T02:48:41.567" v="655" actId="478"/>
          <ac:grpSpMkLst>
            <pc:docMk/>
            <pc:sldMk cId="940007482" sldId="294"/>
            <ac:grpSpMk id="12" creationId="{E9A09AAB-D9C8-4428-9891-943B501340DF}"/>
          </ac:grpSpMkLst>
        </pc:grpChg>
        <pc:grpChg chg="add">
          <ac:chgData name="De Pooter Marijn" userId="634ff10e-5ce1-4de2-b291-de73628c3d81" providerId="ADAL" clId="{0CF5A8E6-8850-4530-89CA-07A1AE8371E0}" dt="2020-04-20T02:48:42.857" v="656"/>
          <ac:grpSpMkLst>
            <pc:docMk/>
            <pc:sldMk cId="940007482" sldId="294"/>
            <ac:grpSpMk id="17" creationId="{3D558986-5537-432C-BD71-AF860C91530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4:50.897" v="805" actId="1036"/>
        <pc:sldMkLst>
          <pc:docMk/>
          <pc:sldMk cId="4081770311" sldId="295"/>
        </pc:sldMkLst>
        <pc:spChg chg="mod">
          <ac:chgData name="De Pooter Marijn" userId="634ff10e-5ce1-4de2-b291-de73628c3d81" providerId="ADAL" clId="{0CF5A8E6-8850-4530-89CA-07A1AE8371E0}" dt="2020-04-20T03:04:50.897" v="805" actId="1036"/>
          <ac:spMkLst>
            <pc:docMk/>
            <pc:sldMk cId="4081770311" sldId="295"/>
            <ac:spMk id="13" creationId="{0697A014-456E-46E7-84A3-2ADCCB7E800E}"/>
          </ac:spMkLst>
        </pc:spChg>
        <pc:grpChg chg="del">
          <ac:chgData name="De Pooter Marijn" userId="634ff10e-5ce1-4de2-b291-de73628c3d81" providerId="ADAL" clId="{0CF5A8E6-8850-4530-89CA-07A1AE8371E0}" dt="2020-04-20T02:49:01.175" v="657" actId="478"/>
          <ac:grpSpMkLst>
            <pc:docMk/>
            <pc:sldMk cId="4081770311" sldId="295"/>
            <ac:grpSpMk id="7" creationId="{D029D5A1-E55D-42C3-BDC9-54D21A954650}"/>
          </ac:grpSpMkLst>
        </pc:grpChg>
        <pc:grpChg chg="add">
          <ac:chgData name="De Pooter Marijn" userId="634ff10e-5ce1-4de2-b291-de73628c3d81" providerId="ADAL" clId="{0CF5A8E6-8850-4530-89CA-07A1AE8371E0}" dt="2020-04-20T02:49:02.430" v="658"/>
          <ac:grpSpMkLst>
            <pc:docMk/>
            <pc:sldMk cId="4081770311" sldId="295"/>
            <ac:grpSpMk id="12" creationId="{B9D8F260-B043-4C37-9F75-9E52356FA163}"/>
          </ac:grpSpMkLst>
        </pc:grpChg>
        <pc:picChg chg="mod">
          <ac:chgData name="De Pooter Marijn" userId="634ff10e-5ce1-4de2-b291-de73628c3d81" providerId="ADAL" clId="{0CF5A8E6-8850-4530-89CA-07A1AE8371E0}" dt="2020-04-20T02:49:41.553" v="659" actId="207"/>
          <ac:picMkLst>
            <pc:docMk/>
            <pc:sldMk cId="4081770311" sldId="295"/>
            <ac:picMk id="14" creationId="{D08E4143-CA9E-482F-89C6-6749D92D111B}"/>
          </ac:picMkLst>
        </pc:picChg>
      </pc:sldChg>
      <pc:sldChg chg="addSp delSp modSp">
        <pc:chgData name="De Pooter Marijn" userId="634ff10e-5ce1-4de2-b291-de73628c3d81" providerId="ADAL" clId="{0CF5A8E6-8850-4530-89CA-07A1AE8371E0}" dt="2020-04-20T03:02:54.543" v="800" actId="1036"/>
        <pc:sldMkLst>
          <pc:docMk/>
          <pc:sldMk cId="1625737628" sldId="296"/>
        </pc:sldMkLst>
        <pc:spChg chg="mod">
          <ac:chgData name="De Pooter Marijn" userId="634ff10e-5ce1-4de2-b291-de73628c3d81" providerId="ADAL" clId="{0CF5A8E6-8850-4530-89CA-07A1AE8371E0}" dt="2020-04-20T03:02:54.543" v="800" actId="1036"/>
          <ac:spMkLst>
            <pc:docMk/>
            <pc:sldMk cId="1625737628" sldId="296"/>
            <ac:spMk id="18" creationId="{D96233F5-B28E-423E-8167-68EF284206AC}"/>
          </ac:spMkLst>
        </pc:spChg>
        <pc:grpChg chg="add">
          <ac:chgData name="De Pooter Marijn" userId="634ff10e-5ce1-4de2-b291-de73628c3d81" providerId="ADAL" clId="{0CF5A8E6-8850-4530-89CA-07A1AE8371E0}" dt="2020-04-20T02:40:47.393" v="480"/>
          <ac:grpSpMkLst>
            <pc:docMk/>
            <pc:sldMk cId="1625737628" sldId="296"/>
            <ac:grpSpMk id="11" creationId="{25358C8B-EC85-4423-B9A8-E10D75BFA33A}"/>
          </ac:grpSpMkLst>
        </pc:grpChg>
        <pc:grpChg chg="del">
          <ac:chgData name="De Pooter Marijn" userId="634ff10e-5ce1-4de2-b291-de73628c3d81" providerId="ADAL" clId="{0CF5A8E6-8850-4530-89CA-07A1AE8371E0}" dt="2020-04-20T02:40:46.236" v="479" actId="478"/>
          <ac:grpSpMkLst>
            <pc:docMk/>
            <pc:sldMk cId="1625737628" sldId="296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3:10.593" v="802" actId="1036"/>
        <pc:sldMkLst>
          <pc:docMk/>
          <pc:sldMk cId="3709124516" sldId="299"/>
        </pc:sldMkLst>
        <pc:spChg chg="mod">
          <ac:chgData name="De Pooter Marijn" userId="634ff10e-5ce1-4de2-b291-de73628c3d81" providerId="ADAL" clId="{0CF5A8E6-8850-4530-89CA-07A1AE8371E0}" dt="2020-04-20T03:03:10.593" v="802" actId="1036"/>
          <ac:spMkLst>
            <pc:docMk/>
            <pc:sldMk cId="3709124516" sldId="299"/>
            <ac:spMk id="19" creationId="{3C1BFDF0-E139-4F2B-9AFB-434F2225C1F5}"/>
          </ac:spMkLst>
        </pc:spChg>
        <pc:grpChg chg="del">
          <ac:chgData name="De Pooter Marijn" userId="634ff10e-5ce1-4de2-b291-de73628c3d81" providerId="ADAL" clId="{0CF5A8E6-8850-4530-89CA-07A1AE8371E0}" dt="2020-04-20T02:41:06.192" v="483" actId="478"/>
          <ac:grpSpMkLst>
            <pc:docMk/>
            <pc:sldMk cId="3709124516" sldId="299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1:07.339" v="484"/>
          <ac:grpSpMkLst>
            <pc:docMk/>
            <pc:sldMk cId="3709124516" sldId="299"/>
            <ac:grpSpMk id="18" creationId="{395C6149-A2E4-49EA-86A0-798B7CE763C1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3:01.665" v="801" actId="1036"/>
        <pc:sldMkLst>
          <pc:docMk/>
          <pc:sldMk cId="3749080174" sldId="302"/>
        </pc:sldMkLst>
        <pc:spChg chg="mod">
          <ac:chgData name="De Pooter Marijn" userId="634ff10e-5ce1-4de2-b291-de73628c3d81" providerId="ADAL" clId="{0CF5A8E6-8850-4530-89CA-07A1AE8371E0}" dt="2020-04-20T03:03:01.665" v="801" actId="1036"/>
          <ac:spMkLst>
            <pc:docMk/>
            <pc:sldMk cId="3749080174" sldId="302"/>
            <ac:spMk id="28" creationId="{86461F7F-C1B6-4B20-98C3-1B4B35989B90}"/>
          </ac:spMkLst>
        </pc:spChg>
        <pc:grpChg chg="del">
          <ac:chgData name="De Pooter Marijn" userId="634ff10e-5ce1-4de2-b291-de73628c3d81" providerId="ADAL" clId="{0CF5A8E6-8850-4530-89CA-07A1AE8371E0}" dt="2020-04-20T02:40:53.673" v="481" actId="478"/>
          <ac:grpSpMkLst>
            <pc:docMk/>
            <pc:sldMk cId="3749080174" sldId="302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54.903" v="482"/>
          <ac:grpSpMkLst>
            <pc:docMk/>
            <pc:sldMk cId="3749080174" sldId="302"/>
            <ac:grpSpMk id="25" creationId="{1595B9AA-030C-4663-9D73-36286C06DAA8}"/>
          </ac:grpSpMkLst>
        </pc:grpChg>
      </pc:sldChg>
      <pc:sldChg chg="modSp">
        <pc:chgData name="De Pooter Marijn" userId="634ff10e-5ce1-4de2-b291-de73628c3d81" providerId="ADAL" clId="{0CF5A8E6-8850-4530-89CA-07A1AE8371E0}" dt="2020-04-29T20:23:38.813" v="1796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CF5A8E6-8850-4530-89CA-07A1AE8371E0}" dt="2020-04-29T20:19:43.554" v="1540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0T02:52:05.884" v="693" actId="20577"/>
          <ac:spMkLst>
            <pc:docMk/>
            <pc:sldMk cId="1050307132" sldId="30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9T20:23:38.813" v="1796" actId="20577"/>
          <ac:spMkLst>
            <pc:docMk/>
            <pc:sldMk cId="1050307132" sldId="304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3:33.551" v="1789" actId="20577"/>
        <pc:sldMkLst>
          <pc:docMk/>
          <pc:sldMk cId="2812066807" sldId="305"/>
        </pc:sldMkLst>
        <pc:spChg chg="mod">
          <ac:chgData name="De Pooter Marijn" userId="634ff10e-5ce1-4de2-b291-de73628c3d81" providerId="ADAL" clId="{0CF5A8E6-8850-4530-89CA-07A1AE8371E0}" dt="2020-04-29T20:19:59.394" v="1566" actId="20577"/>
          <ac:spMkLst>
            <pc:docMk/>
            <pc:sldMk cId="2812066807" sldId="30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33.551" v="1789" actId="20577"/>
          <ac:spMkLst>
            <pc:docMk/>
            <pc:sldMk cId="2812066807" sldId="305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3:26.529" v="1782" actId="20577"/>
        <pc:sldMkLst>
          <pc:docMk/>
          <pc:sldMk cId="1327952075" sldId="307"/>
        </pc:sldMkLst>
        <pc:spChg chg="mod">
          <ac:chgData name="De Pooter Marijn" userId="634ff10e-5ce1-4de2-b291-de73628c3d81" providerId="ADAL" clId="{0CF5A8E6-8850-4530-89CA-07A1AE8371E0}" dt="2020-04-29T20:20:31.433" v="1598" actId="20577"/>
          <ac:spMkLst>
            <pc:docMk/>
            <pc:sldMk cId="1327952075" sldId="30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26.529" v="1782" actId="20577"/>
          <ac:spMkLst>
            <pc:docMk/>
            <pc:sldMk cId="1327952075" sldId="307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0:17.859" v="1586" actId="20577"/>
        <pc:sldMkLst>
          <pc:docMk/>
          <pc:sldMk cId="3889119266" sldId="310"/>
        </pc:sldMkLst>
        <pc:spChg chg="mod">
          <ac:chgData name="De Pooter Marijn" userId="634ff10e-5ce1-4de2-b291-de73628c3d81" providerId="ADAL" clId="{0CF5A8E6-8850-4530-89CA-07A1AE8371E0}" dt="2020-04-29T20:20:12.467" v="1577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0:17.859" v="1586" actId="20577"/>
          <ac:spMkLst>
            <pc:docMk/>
            <pc:sldMk cId="3889119266" sldId="310"/>
            <ac:spMk id="13" creationId="{F265C9CB-7A65-4ABB-98C9-7149A7830720}"/>
          </ac:spMkLst>
        </pc:spChg>
        <pc:grpChg chg="del">
          <ac:chgData name="De Pooter Marijn" userId="634ff10e-5ce1-4de2-b291-de73628c3d81" providerId="ADAL" clId="{0CF5A8E6-8850-4530-89CA-07A1AE8371E0}" dt="2020-04-20T02:43:38.193" v="506" actId="478"/>
          <ac:grpSpMkLst>
            <pc:docMk/>
            <pc:sldMk cId="3889119266" sldId="310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3:39.451" v="507"/>
          <ac:grpSpMkLst>
            <pc:docMk/>
            <pc:sldMk cId="3889119266" sldId="310"/>
            <ac:grpSpMk id="12" creationId="{629AF2ED-D2AC-42B8-9E58-C621070542EA}"/>
          </ac:grpSpMkLst>
        </pc:grpChg>
      </pc:sldChg>
      <pc:sldChg chg="modSp">
        <pc:chgData name="De Pooter Marijn" userId="634ff10e-5ce1-4de2-b291-de73628c3d81" providerId="ADAL" clId="{0CF5A8E6-8850-4530-89CA-07A1AE8371E0}" dt="2020-04-29T20:23:18.766" v="1775" actId="20577"/>
        <pc:sldMkLst>
          <pc:docMk/>
          <pc:sldMk cId="2511425471" sldId="311"/>
        </pc:sldMkLst>
        <pc:spChg chg="mod">
          <ac:chgData name="De Pooter Marijn" userId="634ff10e-5ce1-4de2-b291-de73628c3d81" providerId="ADAL" clId="{0CF5A8E6-8850-4530-89CA-07A1AE8371E0}" dt="2020-04-29T20:21:04.159" v="1634" actId="20577"/>
          <ac:spMkLst>
            <pc:docMk/>
            <pc:sldMk cId="2511425471" sldId="31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18.766" v="1775" actId="20577"/>
          <ac:spMkLst>
            <pc:docMk/>
            <pc:sldMk cId="2511425471" sldId="311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2:02.214" v="1707" actId="20577"/>
        <pc:sldMkLst>
          <pc:docMk/>
          <pc:sldMk cId="2913506560" sldId="312"/>
        </pc:sldMkLst>
        <pc:spChg chg="mod">
          <ac:chgData name="De Pooter Marijn" userId="634ff10e-5ce1-4de2-b291-de73628c3d81" providerId="ADAL" clId="{0CF5A8E6-8850-4530-89CA-07A1AE8371E0}" dt="2020-04-29T20:21:57.085" v="1704" actId="20577"/>
          <ac:spMkLst>
            <pc:docMk/>
            <pc:sldMk cId="2913506560" sldId="31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02.214" v="1707" actId="20577"/>
          <ac:spMkLst>
            <pc:docMk/>
            <pc:sldMk cId="2913506560" sldId="312"/>
            <ac:spMk id="13" creationId="{051F654C-5C4D-483B-958E-D01667CACBD0}"/>
          </ac:spMkLst>
        </pc:spChg>
        <pc:grpChg chg="del">
          <ac:chgData name="De Pooter Marijn" userId="634ff10e-5ce1-4de2-b291-de73628c3d81" providerId="ADAL" clId="{0CF5A8E6-8850-4530-89CA-07A1AE8371E0}" dt="2020-04-20T02:44:55.745" v="548" actId="478"/>
          <ac:grpSpMkLst>
            <pc:docMk/>
            <pc:sldMk cId="2913506560" sldId="312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4:57.061" v="549"/>
          <ac:grpSpMkLst>
            <pc:docMk/>
            <pc:sldMk cId="2913506560" sldId="312"/>
            <ac:grpSpMk id="12" creationId="{0BE2B80A-1B3C-443E-8A08-C4D76350414E}"/>
          </ac:grpSpMkLst>
        </pc:grpChg>
      </pc:sldChg>
      <pc:sldChg chg="modSp">
        <pc:chgData name="De Pooter Marijn" userId="634ff10e-5ce1-4de2-b291-de73628c3d81" providerId="ADAL" clId="{0CF5A8E6-8850-4530-89CA-07A1AE8371E0}" dt="2020-04-29T20:23:14.016" v="1768" actId="20577"/>
        <pc:sldMkLst>
          <pc:docMk/>
          <pc:sldMk cId="758111458" sldId="313"/>
        </pc:sldMkLst>
        <pc:spChg chg="mod">
          <ac:chgData name="De Pooter Marijn" userId="634ff10e-5ce1-4de2-b291-de73628c3d81" providerId="ADAL" clId="{0CF5A8E6-8850-4530-89CA-07A1AE8371E0}" dt="2020-04-29T20:21:15.778" v="1651" actId="20577"/>
          <ac:spMkLst>
            <pc:docMk/>
            <pc:sldMk cId="758111458" sldId="31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14.016" v="1768" actId="20577"/>
          <ac:spMkLst>
            <pc:docMk/>
            <pc:sldMk cId="758111458" sldId="313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3:06:04.221" v="810" actId="1036"/>
        <pc:sldMkLst>
          <pc:docMk/>
          <pc:sldMk cId="1943433070" sldId="314"/>
        </pc:sldMkLst>
        <pc:spChg chg="mod">
          <ac:chgData name="De Pooter Marijn" userId="634ff10e-5ce1-4de2-b291-de73628c3d81" providerId="ADAL" clId="{0CF5A8E6-8850-4530-89CA-07A1AE8371E0}" dt="2020-04-20T02:59:57.351" v="774" actId="1076"/>
          <ac:spMkLst>
            <pc:docMk/>
            <pc:sldMk cId="1943433070" sldId="31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04.221" v="810" actId="1036"/>
          <ac:spMkLst>
            <pc:docMk/>
            <pc:sldMk cId="1943433070" sldId="314"/>
            <ac:spMk id="12" creationId="{E9C86506-F536-4B1C-A907-DCD7BDD2FA74}"/>
          </ac:spMkLst>
        </pc:spChg>
        <pc:grpChg chg="del">
          <ac:chgData name="De Pooter Marijn" userId="634ff10e-5ce1-4de2-b291-de73628c3d81" providerId="ADAL" clId="{0CF5A8E6-8850-4530-89CA-07A1AE8371E0}" dt="2020-04-20T02:57:34.579" v="731" actId="478"/>
          <ac:grpSpMkLst>
            <pc:docMk/>
            <pc:sldMk cId="1943433070" sldId="314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35.862" v="732"/>
          <ac:grpSpMkLst>
            <pc:docMk/>
            <pc:sldMk cId="1943433070" sldId="314"/>
            <ac:grpSpMk id="11" creationId="{6C3A7534-C6BE-4694-9B98-47B2CCBB61A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6:14.501" v="811" actId="1036"/>
        <pc:sldMkLst>
          <pc:docMk/>
          <pc:sldMk cId="3186930345" sldId="315"/>
        </pc:sldMkLst>
        <pc:spChg chg="mod">
          <ac:chgData name="De Pooter Marijn" userId="634ff10e-5ce1-4de2-b291-de73628c3d81" providerId="ADAL" clId="{0CF5A8E6-8850-4530-89CA-07A1AE8371E0}" dt="2020-04-20T03:00:17.171" v="775" actId="14100"/>
          <ac:spMkLst>
            <pc:docMk/>
            <pc:sldMk cId="3186930345" sldId="315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14.501" v="811" actId="1036"/>
          <ac:spMkLst>
            <pc:docMk/>
            <pc:sldMk cId="3186930345" sldId="315"/>
            <ac:spMk id="12" creationId="{3C7E7393-ECE7-4B44-A651-16DBC1CBE248}"/>
          </ac:spMkLst>
        </pc:spChg>
        <pc:grpChg chg="del">
          <ac:chgData name="De Pooter Marijn" userId="634ff10e-5ce1-4de2-b291-de73628c3d81" providerId="ADAL" clId="{0CF5A8E6-8850-4530-89CA-07A1AE8371E0}" dt="2020-04-20T02:57:20.768" v="727" actId="478"/>
          <ac:grpSpMkLst>
            <pc:docMk/>
            <pc:sldMk cId="3186930345" sldId="315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21.958" v="728"/>
          <ac:grpSpMkLst>
            <pc:docMk/>
            <pc:sldMk cId="3186930345" sldId="315"/>
            <ac:grpSpMk id="11" creationId="{8D5C37C0-40C8-483F-A944-BCD01C64B48C}"/>
          </ac:grpSpMkLst>
        </pc:grpChg>
      </pc:sldChg>
      <pc:sldChg chg="modSp">
        <pc:chgData name="De Pooter Marijn" userId="634ff10e-5ce1-4de2-b291-de73628c3d81" providerId="ADAL" clId="{0CF5A8E6-8850-4530-89CA-07A1AE8371E0}" dt="2020-04-29T20:23:06.208" v="1761" actId="20577"/>
        <pc:sldMkLst>
          <pc:docMk/>
          <pc:sldMk cId="3582335343" sldId="316"/>
        </pc:sldMkLst>
        <pc:spChg chg="mod">
          <ac:chgData name="De Pooter Marijn" userId="634ff10e-5ce1-4de2-b291-de73628c3d81" providerId="ADAL" clId="{0CF5A8E6-8850-4530-89CA-07A1AE8371E0}" dt="2020-04-29T20:22:13.060" v="1714" actId="20577"/>
          <ac:spMkLst>
            <pc:docMk/>
            <pc:sldMk cId="3582335343" sldId="316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06.208" v="1761" actId="20577"/>
          <ac:spMkLst>
            <pc:docMk/>
            <pc:sldMk cId="3582335343" sldId="316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4:23.536" v="413"/>
        <pc:sldMkLst>
          <pc:docMk/>
          <pc:sldMk cId="4096544011" sldId="317"/>
        </pc:sldMkLst>
        <pc:spChg chg="mod">
          <ac:chgData name="De Pooter Marijn" userId="634ff10e-5ce1-4de2-b291-de73628c3d81" providerId="ADAL" clId="{0CF5A8E6-8850-4530-89CA-07A1AE8371E0}" dt="2020-04-20T02:22:15.770" v="320" actId="1076"/>
          <ac:spMkLst>
            <pc:docMk/>
            <pc:sldMk cId="4096544011" sldId="317"/>
            <ac:spMk id="28" creationId="{4F9C07ED-5187-4358-A1B7-4A9A65AFD010}"/>
          </ac:spMkLst>
        </pc:spChg>
        <pc:grpChg chg="add del">
          <ac:chgData name="De Pooter Marijn" userId="634ff10e-5ce1-4de2-b291-de73628c3d81" providerId="ADAL" clId="{0CF5A8E6-8850-4530-89CA-07A1AE8371E0}" dt="2020-04-20T02:34:22.272" v="412" actId="478"/>
          <ac:grpSpMkLst>
            <pc:docMk/>
            <pc:sldMk cId="4096544011" sldId="317"/>
            <ac:grpSpMk id="10" creationId="{7A5AA629-0E7A-414D-865B-D362E5762A9B}"/>
          </ac:grpSpMkLst>
        </pc:grpChg>
        <pc:grpChg chg="del">
          <ac:chgData name="De Pooter Marijn" userId="634ff10e-5ce1-4de2-b291-de73628c3d81" providerId="ADAL" clId="{0CF5A8E6-8850-4530-89CA-07A1AE8371E0}" dt="2020-04-20T02:21:58.834" v="315" actId="478"/>
          <ac:grpSpMkLst>
            <pc:docMk/>
            <pc:sldMk cId="4096544011" sldId="317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4:23.536" v="413"/>
          <ac:grpSpMkLst>
            <pc:docMk/>
            <pc:sldMk cId="4096544011" sldId="317"/>
            <ac:grpSpMk id="19" creationId="{570AF547-2124-449E-93E7-D1E8B0E5017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2:34.741" v="1731" actId="20577"/>
        <pc:sldMkLst>
          <pc:docMk/>
          <pc:sldMk cId="4063803315" sldId="318"/>
        </pc:sldMkLst>
        <pc:spChg chg="mod">
          <ac:chgData name="De Pooter Marijn" userId="634ff10e-5ce1-4de2-b291-de73628c3d81" providerId="ADAL" clId="{0CF5A8E6-8850-4530-89CA-07A1AE8371E0}" dt="2020-04-29T20:22:31.597" v="1730" actId="20577"/>
          <ac:spMkLst>
            <pc:docMk/>
            <pc:sldMk cId="4063803315" sldId="318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34.741" v="1731" actId="20577"/>
          <ac:spMkLst>
            <pc:docMk/>
            <pc:sldMk cId="4063803315" sldId="318"/>
            <ac:spMk id="13" creationId="{43930D00-64AD-411D-AD81-F2C5696F6EF0}"/>
          </ac:spMkLst>
        </pc:spChg>
        <pc:grpChg chg="del">
          <ac:chgData name="De Pooter Marijn" userId="634ff10e-5ce1-4de2-b291-de73628c3d81" providerId="ADAL" clId="{0CF5A8E6-8850-4530-89CA-07A1AE8371E0}" dt="2020-04-20T02:45:21.477" v="565" actId="478"/>
          <ac:grpSpMkLst>
            <pc:docMk/>
            <pc:sldMk cId="4063803315" sldId="318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5:22.891" v="566"/>
          <ac:grpSpMkLst>
            <pc:docMk/>
            <pc:sldMk cId="4063803315" sldId="318"/>
            <ac:grpSpMk id="12" creationId="{48E708D2-BC17-4DB6-8C72-F48ACD45D15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0:49.549" v="1620" actId="20577"/>
        <pc:sldMkLst>
          <pc:docMk/>
          <pc:sldMk cId="295471225" sldId="319"/>
        </pc:sldMkLst>
        <pc:spChg chg="mod">
          <ac:chgData name="De Pooter Marijn" userId="634ff10e-5ce1-4de2-b291-de73628c3d81" providerId="ADAL" clId="{0CF5A8E6-8850-4530-89CA-07A1AE8371E0}" dt="2020-04-29T20:20:45.049" v="1617" actId="20577"/>
          <ac:spMkLst>
            <pc:docMk/>
            <pc:sldMk cId="295471225" sldId="319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0:49.549" v="1620" actId="20577"/>
          <ac:spMkLst>
            <pc:docMk/>
            <pc:sldMk cId="295471225" sldId="319"/>
            <ac:spMk id="24" creationId="{013DEA4C-2549-4612-8576-D55367CF4FDB}"/>
          </ac:spMkLst>
        </pc:spChg>
        <pc:grpChg chg="del">
          <ac:chgData name="De Pooter Marijn" userId="634ff10e-5ce1-4de2-b291-de73628c3d81" providerId="ADAL" clId="{0CF5A8E6-8850-4530-89CA-07A1AE8371E0}" dt="2020-04-20T02:44:10.433" v="527" actId="478"/>
          <ac:grpSpMkLst>
            <pc:docMk/>
            <pc:sldMk cId="295471225" sldId="319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4:11.600" v="528"/>
          <ac:grpSpMkLst>
            <pc:docMk/>
            <pc:sldMk cId="295471225" sldId="319"/>
            <ac:grpSpMk id="23" creationId="{A36D9D3D-9058-4028-83F3-4657716A5DA1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6:33.224" v="812" actId="1036"/>
        <pc:sldMkLst>
          <pc:docMk/>
          <pc:sldMk cId="710587196" sldId="320"/>
        </pc:sldMkLst>
        <pc:spChg chg="mod">
          <ac:chgData name="De Pooter Marijn" userId="634ff10e-5ce1-4de2-b291-de73628c3d81" providerId="ADAL" clId="{0CF5A8E6-8850-4530-89CA-07A1AE8371E0}" dt="2020-04-20T03:00:48.916" v="794" actId="6549"/>
          <ac:spMkLst>
            <pc:docMk/>
            <pc:sldMk cId="710587196" sldId="320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33.224" v="812" actId="1036"/>
          <ac:spMkLst>
            <pc:docMk/>
            <pc:sldMk cId="710587196" sldId="320"/>
            <ac:spMk id="12" creationId="{893332EB-3BE4-4C65-8F02-ACF03AF458FF}"/>
          </ac:spMkLst>
        </pc:spChg>
        <pc:grpChg chg="del">
          <ac:chgData name="De Pooter Marijn" userId="634ff10e-5ce1-4de2-b291-de73628c3d81" providerId="ADAL" clId="{0CF5A8E6-8850-4530-89CA-07A1AE8371E0}" dt="2020-04-20T02:57:00.629" v="723" actId="478"/>
          <ac:grpSpMkLst>
            <pc:docMk/>
            <pc:sldMk cId="710587196" sldId="320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01.852" v="724"/>
          <ac:grpSpMkLst>
            <pc:docMk/>
            <pc:sldMk cId="710587196" sldId="320"/>
            <ac:grpSpMk id="11" creationId="{D0C9EC86-FF43-476F-98B4-2414A9B0D066}"/>
          </ac:grpSpMkLst>
        </pc:grpChg>
      </pc:sldChg>
      <pc:sldChg chg="modSp">
        <pc:chgData name="De Pooter Marijn" userId="634ff10e-5ce1-4de2-b291-de73628c3d81" providerId="ADAL" clId="{0CF5A8E6-8850-4530-89CA-07A1AE8371E0}" dt="2020-04-29T20:25:17.218" v="1878" actId="20577"/>
        <pc:sldMkLst>
          <pc:docMk/>
          <pc:sldMk cId="1195850694" sldId="321"/>
        </pc:sldMkLst>
        <pc:spChg chg="mod">
          <ac:chgData name="De Pooter Marijn" userId="634ff10e-5ce1-4de2-b291-de73628c3d81" providerId="ADAL" clId="{0CF5A8E6-8850-4530-89CA-07A1AE8371E0}" dt="2020-04-29T20:25:10.226" v="1871" actId="20577"/>
          <ac:spMkLst>
            <pc:docMk/>
            <pc:sldMk cId="1195850694" sldId="32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17.218" v="1878" actId="20577"/>
          <ac:spMkLst>
            <pc:docMk/>
            <pc:sldMk cId="1195850694" sldId="321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2:59.285" v="1750" actId="20577"/>
        <pc:sldMkLst>
          <pc:docMk/>
          <pc:sldMk cId="2966986402" sldId="322"/>
        </pc:sldMkLst>
        <pc:spChg chg="mod">
          <ac:chgData name="De Pooter Marijn" userId="634ff10e-5ce1-4de2-b291-de73628c3d81" providerId="ADAL" clId="{0CF5A8E6-8850-4530-89CA-07A1AE8371E0}" dt="2020-04-29T20:22:49.386" v="1743" actId="20577"/>
          <ac:spMkLst>
            <pc:docMk/>
            <pc:sldMk cId="2966986402" sldId="32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59.285" v="1750" actId="20577"/>
          <ac:spMkLst>
            <pc:docMk/>
            <pc:sldMk cId="2966986402" sldId="322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4:15.356" v="1807" actId="20577"/>
        <pc:sldMkLst>
          <pc:docMk/>
          <pc:sldMk cId="1679975764" sldId="323"/>
        </pc:sldMkLst>
        <pc:spChg chg="mod">
          <ac:chgData name="De Pooter Marijn" userId="634ff10e-5ce1-4de2-b291-de73628c3d81" providerId="ADAL" clId="{0CF5A8E6-8850-4530-89CA-07A1AE8371E0}" dt="2020-04-29T20:24:10.615" v="1806" actId="20577"/>
          <ac:spMkLst>
            <pc:docMk/>
            <pc:sldMk cId="1679975764" sldId="32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4:15.356" v="1807" actId="20577"/>
          <ac:spMkLst>
            <pc:docMk/>
            <pc:sldMk cId="1679975764" sldId="323"/>
            <ac:spMk id="13" creationId="{B74E2DDC-54BD-45E6-A308-15FA70FEC25F}"/>
          </ac:spMkLst>
        </pc:spChg>
        <pc:grpChg chg="del">
          <ac:chgData name="De Pooter Marijn" userId="634ff10e-5ce1-4de2-b291-de73628c3d81" providerId="ADAL" clId="{0CF5A8E6-8850-4530-89CA-07A1AE8371E0}" dt="2020-04-20T02:45:41.226" v="581" actId="478"/>
          <ac:grpSpMkLst>
            <pc:docMk/>
            <pc:sldMk cId="1679975764" sldId="323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5:42.402" v="582"/>
          <ac:grpSpMkLst>
            <pc:docMk/>
            <pc:sldMk cId="1679975764" sldId="323"/>
            <ac:grpSpMk id="12" creationId="{1F7B15D1-7F89-430C-B918-35E0F8A761A9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4:28.880" v="1817" actId="20577"/>
        <pc:sldMkLst>
          <pc:docMk/>
          <pc:sldMk cId="1870137310" sldId="324"/>
        </pc:sldMkLst>
        <pc:spChg chg="mod">
          <ac:chgData name="De Pooter Marijn" userId="634ff10e-5ce1-4de2-b291-de73628c3d81" providerId="ADAL" clId="{0CF5A8E6-8850-4530-89CA-07A1AE8371E0}" dt="2020-04-29T20:24:28.880" v="1817" actId="20577"/>
          <ac:spMkLst>
            <pc:docMk/>
            <pc:sldMk cId="1870137310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0T03:05:16.614" v="808" actId="1036"/>
          <ac:spMkLst>
            <pc:docMk/>
            <pc:sldMk cId="1870137310" sldId="324"/>
            <ac:spMk id="13" creationId="{47FA59C0-E0F2-4E9B-B1E1-7C6BC5B82B14}"/>
          </ac:spMkLst>
        </pc:spChg>
        <pc:grpChg chg="del">
          <ac:chgData name="De Pooter Marijn" userId="634ff10e-5ce1-4de2-b291-de73628c3d81" providerId="ADAL" clId="{0CF5A8E6-8850-4530-89CA-07A1AE8371E0}" dt="2020-04-20T02:52:34.094" v="694" actId="478"/>
          <ac:grpSpMkLst>
            <pc:docMk/>
            <pc:sldMk cId="1870137310" sldId="324"/>
            <ac:grpSpMk id="7" creationId="{D029D5A1-E55D-42C3-BDC9-54D21A954650}"/>
          </ac:grpSpMkLst>
        </pc:grpChg>
        <pc:grpChg chg="add">
          <ac:chgData name="De Pooter Marijn" userId="634ff10e-5ce1-4de2-b291-de73628c3d81" providerId="ADAL" clId="{0CF5A8E6-8850-4530-89CA-07A1AE8371E0}" dt="2020-04-20T02:52:35.253" v="695"/>
          <ac:grpSpMkLst>
            <pc:docMk/>
            <pc:sldMk cId="1870137310" sldId="324"/>
            <ac:grpSpMk id="12" creationId="{6021AE62-780D-4643-9E03-A3629718B2B2}"/>
          </ac:grpSpMkLst>
        </pc:grpChg>
      </pc:sldChg>
      <pc:sldChg chg="modSp">
        <pc:chgData name="De Pooter Marijn" userId="634ff10e-5ce1-4de2-b291-de73628c3d81" providerId="ADAL" clId="{0CF5A8E6-8850-4530-89CA-07A1AE8371E0}" dt="2020-04-29T20:25:32.269" v="1890" actId="20577"/>
        <pc:sldMkLst>
          <pc:docMk/>
          <pc:sldMk cId="2752219133" sldId="325"/>
        </pc:sldMkLst>
        <pc:spChg chg="mod">
          <ac:chgData name="De Pooter Marijn" userId="634ff10e-5ce1-4de2-b291-de73628c3d81" providerId="ADAL" clId="{0CF5A8E6-8850-4530-89CA-07A1AE8371E0}" dt="2020-04-29T20:25:27.181" v="1885" actId="20577"/>
          <ac:spMkLst>
            <pc:docMk/>
            <pc:sldMk cId="2752219133" sldId="32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32.269" v="1890" actId="20577"/>
          <ac:spMkLst>
            <pc:docMk/>
            <pc:sldMk cId="2752219133" sldId="325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5:50.425" v="1911" actId="20577"/>
        <pc:sldMkLst>
          <pc:docMk/>
          <pc:sldMk cId="3192003071" sldId="326"/>
        </pc:sldMkLst>
        <pc:spChg chg="mod">
          <ac:chgData name="De Pooter Marijn" userId="634ff10e-5ce1-4de2-b291-de73628c3d81" providerId="ADAL" clId="{0CF5A8E6-8850-4530-89CA-07A1AE8371E0}" dt="2020-04-29T20:25:43.772" v="1907" actId="20577"/>
          <ac:spMkLst>
            <pc:docMk/>
            <pc:sldMk cId="3192003071" sldId="326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50.425" v="1911" actId="20577"/>
          <ac:spMkLst>
            <pc:docMk/>
            <pc:sldMk cId="3192003071" sldId="326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01.291" v="1929" actId="20577"/>
        <pc:sldMkLst>
          <pc:docMk/>
          <pc:sldMk cId="730173772" sldId="327"/>
        </pc:sldMkLst>
        <pc:spChg chg="mod">
          <ac:chgData name="De Pooter Marijn" userId="634ff10e-5ce1-4de2-b291-de73628c3d81" providerId="ADAL" clId="{0CF5A8E6-8850-4530-89CA-07A1AE8371E0}" dt="2020-04-29T20:25:58.564" v="1928" actId="20577"/>
          <ac:spMkLst>
            <pc:docMk/>
            <pc:sldMk cId="730173772" sldId="32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01.291" v="1929" actId="20577"/>
          <ac:spMkLst>
            <pc:docMk/>
            <pc:sldMk cId="730173772" sldId="327"/>
            <ac:spMk id="13" creationId="{B74E2DDC-54BD-45E6-A308-15FA70FEC25F}"/>
          </ac:spMkLst>
        </pc:spChg>
      </pc:sldChg>
      <pc:sldChg chg="add ord">
        <pc:chgData name="De Pooter Marijn" userId="634ff10e-5ce1-4de2-b291-de73628c3d81" providerId="ADAL" clId="{0CF5A8E6-8850-4530-89CA-07A1AE8371E0}" dt="2020-04-29T18:44:41.417" v="834"/>
        <pc:sldMkLst>
          <pc:docMk/>
          <pc:sldMk cId="2588786825" sldId="328"/>
        </pc:sldMkLst>
      </pc:sldChg>
      <pc:sldChg chg="modSp add ord">
        <pc:chgData name="De Pooter Marijn" userId="634ff10e-5ce1-4de2-b291-de73628c3d81" providerId="ADAL" clId="{0CF5A8E6-8850-4530-89CA-07A1AE8371E0}" dt="2020-04-29T20:26:25.026" v="1946" actId="20577"/>
        <pc:sldMkLst>
          <pc:docMk/>
          <pc:sldMk cId="2187720427" sldId="329"/>
        </pc:sldMkLst>
        <pc:spChg chg="mod">
          <ac:chgData name="De Pooter Marijn" userId="634ff10e-5ce1-4de2-b291-de73628c3d81" providerId="ADAL" clId="{0CF5A8E6-8850-4530-89CA-07A1AE8371E0}" dt="2020-04-29T20:26:21.112" v="1939" actId="20577"/>
          <ac:spMkLst>
            <pc:docMk/>
            <pc:sldMk cId="2187720427" sldId="329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25.026" v="1946" actId="20577"/>
          <ac:spMkLst>
            <pc:docMk/>
            <pc:sldMk cId="2187720427" sldId="329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39.773" v="1958" actId="20577"/>
        <pc:sldMkLst>
          <pc:docMk/>
          <pc:sldMk cId="3255752930" sldId="330"/>
        </pc:sldMkLst>
        <pc:spChg chg="mod">
          <ac:chgData name="De Pooter Marijn" userId="634ff10e-5ce1-4de2-b291-de73628c3d81" providerId="ADAL" clId="{0CF5A8E6-8850-4530-89CA-07A1AE8371E0}" dt="2020-04-29T20:26:39.773" v="1958" actId="20577"/>
          <ac:spMkLst>
            <pc:docMk/>
            <pc:sldMk cId="3255752930" sldId="330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35.006" v="1948" actId="20577"/>
          <ac:spMkLst>
            <pc:docMk/>
            <pc:sldMk cId="3255752930" sldId="330"/>
            <ac:spMk id="13" creationId="{B74E2DDC-54BD-45E6-A308-15FA70FEC25F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57.430" v="1982" actId="20577"/>
        <pc:sldMkLst>
          <pc:docMk/>
          <pc:sldMk cId="3883788791" sldId="331"/>
        </pc:sldMkLst>
        <pc:spChg chg="mod">
          <ac:chgData name="De Pooter Marijn" userId="634ff10e-5ce1-4de2-b291-de73628c3d81" providerId="ADAL" clId="{0CF5A8E6-8850-4530-89CA-07A1AE8371E0}" dt="2020-04-29T20:26:51.585" v="1975" actId="20577"/>
          <ac:spMkLst>
            <pc:docMk/>
            <pc:sldMk cId="3883788791" sldId="33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57.430" v="1982" actId="20577"/>
          <ac:spMkLst>
            <pc:docMk/>
            <pc:sldMk cId="3883788791" sldId="331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7:11.345" v="1998" actId="20577"/>
        <pc:sldMkLst>
          <pc:docMk/>
          <pc:sldMk cId="3268077999" sldId="332"/>
        </pc:sldMkLst>
        <pc:spChg chg="mod">
          <ac:chgData name="De Pooter Marijn" userId="634ff10e-5ce1-4de2-b291-de73628c3d81" providerId="ADAL" clId="{0CF5A8E6-8850-4530-89CA-07A1AE8371E0}" dt="2020-04-29T20:27:07.131" v="1997" actId="20577"/>
          <ac:spMkLst>
            <pc:docMk/>
            <pc:sldMk cId="3268077999" sldId="33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7:11.345" v="1998" actId="20577"/>
          <ac:spMkLst>
            <pc:docMk/>
            <pc:sldMk cId="3268077999" sldId="332"/>
            <ac:spMk id="13" creationId="{B74E2DDC-54BD-45E6-A308-15FA70FEC25F}"/>
          </ac:spMkLst>
        </pc:spChg>
      </pc:sldChg>
      <pc:sldChg chg="modSp add ord">
        <pc:chgData name="De Pooter Marijn" userId="634ff10e-5ce1-4de2-b291-de73628c3d81" providerId="ADAL" clId="{0CF5A8E6-8850-4530-89CA-07A1AE8371E0}" dt="2020-04-29T20:27:24.158" v="2012" actId="20577"/>
        <pc:sldMkLst>
          <pc:docMk/>
          <pc:sldMk cId="1144348503" sldId="333"/>
        </pc:sldMkLst>
        <pc:spChg chg="mod">
          <ac:chgData name="De Pooter Marijn" userId="634ff10e-5ce1-4de2-b291-de73628c3d81" providerId="ADAL" clId="{0CF5A8E6-8850-4530-89CA-07A1AE8371E0}" dt="2020-04-29T20:27:20.270" v="2005" actId="20577"/>
          <ac:spMkLst>
            <pc:docMk/>
            <pc:sldMk cId="1144348503" sldId="33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7:24.158" v="2012" actId="20577"/>
          <ac:spMkLst>
            <pc:docMk/>
            <pc:sldMk cId="1144348503" sldId="333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19:53:04.282" v="908" actId="20577"/>
        <pc:sldMkLst>
          <pc:docMk/>
          <pc:sldMk cId="1766373556" sldId="334"/>
        </pc:sldMkLst>
        <pc:spChg chg="mod">
          <ac:chgData name="De Pooter Marijn" userId="634ff10e-5ce1-4de2-b291-de73628c3d81" providerId="ADAL" clId="{0CF5A8E6-8850-4530-89CA-07A1AE8371E0}" dt="2020-04-29T19:52:59.094" v="905" actId="20577"/>
          <ac:spMkLst>
            <pc:docMk/>
            <pc:sldMk cId="1766373556" sldId="334"/>
            <ac:spMk id="2" creationId="{C8E4B304-2DE3-F24E-99A6-73CE5CA3B523}"/>
          </ac:spMkLst>
        </pc:spChg>
        <pc:spChg chg="mod">
          <ac:chgData name="De Pooter Marijn" userId="634ff10e-5ce1-4de2-b291-de73628c3d81" providerId="ADAL" clId="{0CF5A8E6-8850-4530-89CA-07A1AE8371E0}" dt="2020-04-29T19:53:04.282" v="908" actId="20577"/>
          <ac:spMkLst>
            <pc:docMk/>
            <pc:sldMk cId="1766373556" sldId="334"/>
            <ac:spMk id="3" creationId="{5F04B32D-BE96-E54F-AD6E-D4120B8E2BFF}"/>
          </ac:spMkLst>
        </pc:spChg>
      </pc:sldChg>
      <pc:sldChg chg="modSp add">
        <pc:chgData name="De Pooter Marijn" userId="634ff10e-5ce1-4de2-b291-de73628c3d81" providerId="ADAL" clId="{0CF5A8E6-8850-4530-89CA-07A1AE8371E0}" dt="2020-04-29T19:54:12.777" v="920" actId="20577"/>
        <pc:sldMkLst>
          <pc:docMk/>
          <pc:sldMk cId="516572011" sldId="335"/>
        </pc:sldMkLst>
        <pc:spChg chg="mod">
          <ac:chgData name="De Pooter Marijn" userId="634ff10e-5ce1-4de2-b291-de73628c3d81" providerId="ADAL" clId="{0CF5A8E6-8850-4530-89CA-07A1AE8371E0}" dt="2020-04-29T19:54:12.777" v="920" actId="20577"/>
          <ac:spMkLst>
            <pc:docMk/>
            <pc:sldMk cId="516572011" sldId="335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0CF5A8E6-8850-4530-89CA-07A1AE8371E0}" dt="2020-04-29T19:58:29.517" v="993" actId="20577"/>
        <pc:sldMkLst>
          <pc:docMk/>
          <pc:sldMk cId="727558646" sldId="336"/>
        </pc:sldMkLst>
        <pc:spChg chg="mod">
          <ac:chgData name="De Pooter Marijn" userId="634ff10e-5ce1-4de2-b291-de73628c3d81" providerId="ADAL" clId="{0CF5A8E6-8850-4530-89CA-07A1AE8371E0}" dt="2020-04-29T19:58:26.254" v="990" actId="20577"/>
          <ac:spMkLst>
            <pc:docMk/>
            <pc:sldMk cId="727558646" sldId="336"/>
            <ac:spMk id="2" creationId="{C8E4B304-2DE3-F24E-99A6-73CE5CA3B523}"/>
          </ac:spMkLst>
        </pc:spChg>
        <pc:spChg chg="mod">
          <ac:chgData name="De Pooter Marijn" userId="634ff10e-5ce1-4de2-b291-de73628c3d81" providerId="ADAL" clId="{0CF5A8E6-8850-4530-89CA-07A1AE8371E0}" dt="2020-04-29T19:58:29.517" v="993" actId="20577"/>
          <ac:spMkLst>
            <pc:docMk/>
            <pc:sldMk cId="727558646" sldId="336"/>
            <ac:spMk id="3" creationId="{5F04B32D-BE96-E54F-AD6E-D4120B8E2BFF}"/>
          </ac:spMkLst>
        </pc:spChg>
      </pc:sldChg>
      <pc:sldChg chg="modSp add ord">
        <pc:chgData name="De Pooter Marijn" userId="634ff10e-5ce1-4de2-b291-de73628c3d81" providerId="ADAL" clId="{0CF5A8E6-8850-4530-89CA-07A1AE8371E0}" dt="2020-04-29T20:12:39.172" v="1342" actId="20577"/>
        <pc:sldMkLst>
          <pc:docMk/>
          <pc:sldMk cId="353819501" sldId="337"/>
        </pc:sldMkLst>
        <pc:spChg chg="mod">
          <ac:chgData name="De Pooter Marijn" userId="634ff10e-5ce1-4de2-b291-de73628c3d81" providerId="ADAL" clId="{0CF5A8E6-8850-4530-89CA-07A1AE8371E0}" dt="2020-04-29T20:05:15.671" v="1041" actId="20577"/>
          <ac:spMkLst>
            <pc:docMk/>
            <pc:sldMk cId="353819501" sldId="33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12:39.172" v="1342" actId="20577"/>
          <ac:spMkLst>
            <pc:docMk/>
            <pc:sldMk cId="353819501" sldId="337"/>
            <ac:spMk id="28" creationId="{4F9C07ED-5187-4358-A1B7-4A9A65AFD010}"/>
          </ac:spMkLst>
        </pc:spChg>
      </pc:sldChg>
      <pc:sldChg chg="modSp add">
        <pc:chgData name="De Pooter Marijn" userId="634ff10e-5ce1-4de2-b291-de73628c3d81" providerId="ADAL" clId="{0CF5A8E6-8850-4530-89CA-07A1AE8371E0}" dt="2020-04-29T19:56:59.243" v="964" actId="20577"/>
        <pc:sldMkLst>
          <pc:docMk/>
          <pc:sldMk cId="2357885873" sldId="338"/>
        </pc:sldMkLst>
        <pc:spChg chg="mod">
          <ac:chgData name="De Pooter Marijn" userId="634ff10e-5ce1-4de2-b291-de73628c3d81" providerId="ADAL" clId="{0CF5A8E6-8850-4530-89CA-07A1AE8371E0}" dt="2020-04-29T19:56:59.243" v="964" actId="20577"/>
          <ac:spMkLst>
            <pc:docMk/>
            <pc:sldMk cId="2357885873" sldId="338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19:57:26.327" v="974" actId="20577"/>
        <pc:sldMkLst>
          <pc:docMk/>
          <pc:sldMk cId="3258319732" sldId="339"/>
        </pc:sldMkLst>
        <pc:spChg chg="mod">
          <ac:chgData name="De Pooter Marijn" userId="634ff10e-5ce1-4de2-b291-de73628c3d81" providerId="ADAL" clId="{0CF5A8E6-8850-4530-89CA-07A1AE8371E0}" dt="2020-04-29T19:57:26.327" v="974" actId="20577"/>
          <ac:spMkLst>
            <pc:docMk/>
            <pc:sldMk cId="3258319732" sldId="339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19:59:39.352" v="1002" actId="20577"/>
        <pc:sldMkLst>
          <pc:docMk/>
          <pc:sldMk cId="541462847" sldId="340"/>
        </pc:sldMkLst>
        <pc:spChg chg="mod">
          <ac:chgData name="De Pooter Marijn" userId="634ff10e-5ce1-4de2-b291-de73628c3d81" providerId="ADAL" clId="{0CF5A8E6-8850-4530-89CA-07A1AE8371E0}" dt="2020-04-29T19:59:39.352" v="1002" actId="20577"/>
          <ac:spMkLst>
            <pc:docMk/>
            <pc:sldMk cId="541462847" sldId="340"/>
            <ac:spMk id="2" creationId="{E86959B1-3923-4945-A1AB-86C646A4550E}"/>
          </ac:spMkLst>
        </pc:spChg>
      </pc:sldChg>
      <pc:sldChg chg="modSp add del ord">
        <pc:chgData name="De Pooter Marijn" userId="634ff10e-5ce1-4de2-b291-de73628c3d81" providerId="ADAL" clId="{0CF5A8E6-8850-4530-89CA-07A1AE8371E0}" dt="2020-04-29T20:03:48.460" v="1019" actId="2696"/>
        <pc:sldMkLst>
          <pc:docMk/>
          <pc:sldMk cId="1222976032" sldId="341"/>
        </pc:sldMkLst>
        <pc:spChg chg="mod">
          <ac:chgData name="De Pooter Marijn" userId="634ff10e-5ce1-4de2-b291-de73628c3d81" providerId="ADAL" clId="{0CF5A8E6-8850-4530-89CA-07A1AE8371E0}" dt="2020-04-29T20:02:44.572" v="1016" actId="20577"/>
          <ac:spMkLst>
            <pc:docMk/>
            <pc:sldMk cId="1222976032" sldId="341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CF5A8E6-8850-4530-89CA-07A1AE8371E0}" dt="2020-04-29T20:03:57.287" v="1029" actId="20577"/>
        <pc:sldMkLst>
          <pc:docMk/>
          <pc:sldMk cId="3469612678" sldId="342"/>
        </pc:sldMkLst>
        <pc:spChg chg="mod">
          <ac:chgData name="De Pooter Marijn" userId="634ff10e-5ce1-4de2-b291-de73628c3d81" providerId="ADAL" clId="{0CF5A8E6-8850-4530-89CA-07A1AE8371E0}" dt="2020-04-29T20:03:57.287" v="1029" actId="20577"/>
          <ac:spMkLst>
            <pc:docMk/>
            <pc:sldMk cId="3469612678" sldId="342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20:14:16.875" v="1427" actId="20577"/>
        <pc:sldMkLst>
          <pc:docMk/>
          <pc:sldMk cId="692563635" sldId="343"/>
        </pc:sldMkLst>
        <pc:spChg chg="mod">
          <ac:chgData name="De Pooter Marijn" userId="634ff10e-5ce1-4de2-b291-de73628c3d81" providerId="ADAL" clId="{0CF5A8E6-8850-4530-89CA-07A1AE8371E0}" dt="2020-04-29T20:14:16.875" v="1427" actId="20577"/>
          <ac:spMkLst>
            <pc:docMk/>
            <pc:sldMk cId="692563635" sldId="343"/>
            <ac:spMk id="28" creationId="{4F9C07ED-5187-4358-A1B7-4A9A65AFD010}"/>
          </ac:spMkLst>
        </pc:spChg>
      </pc:sldChg>
      <pc:sldChg chg="addSp delSp modSp add ord">
        <pc:chgData name="De Pooter Marijn" userId="634ff10e-5ce1-4de2-b291-de73628c3d81" providerId="ADAL" clId="{0CF5A8E6-8850-4530-89CA-07A1AE8371E0}" dt="2020-04-29T21:08:53.853" v="3001" actId="1038"/>
        <pc:sldMkLst>
          <pc:docMk/>
          <pc:sldMk cId="956583566" sldId="344"/>
        </pc:sldMkLst>
        <pc:spChg chg="mod">
          <ac:chgData name="De Pooter Marijn" userId="634ff10e-5ce1-4de2-b291-de73628c3d81" providerId="ADAL" clId="{0CF5A8E6-8850-4530-89CA-07A1AE8371E0}" dt="2020-04-29T20:18:38.233" v="1504" actId="20577"/>
          <ac:spMkLst>
            <pc:docMk/>
            <pc:sldMk cId="956583566" sldId="344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0CF5A8E6-8850-4530-89CA-07A1AE8371E0}" dt="2020-04-29T20:15:56.596" v="1440"/>
          <ac:spMkLst>
            <pc:docMk/>
            <pc:sldMk cId="956583566" sldId="34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CF5A8E6-8850-4530-89CA-07A1AE8371E0}" dt="2020-04-29T21:03:19.232" v="2574" actId="692"/>
          <ac:spMkLst>
            <pc:docMk/>
            <pc:sldMk cId="956583566" sldId="344"/>
            <ac:spMk id="7" creationId="{6FEB193A-3D1B-4802-B35B-C458042BA306}"/>
          </ac:spMkLst>
        </pc:spChg>
        <pc:spChg chg="mod">
          <ac:chgData name="De Pooter Marijn" userId="634ff10e-5ce1-4de2-b291-de73628c3d81" providerId="ADAL" clId="{0CF5A8E6-8850-4530-89CA-07A1AE8371E0}" dt="2020-04-29T20:27:36.103" v="2019" actId="20577"/>
          <ac:spMkLst>
            <pc:docMk/>
            <pc:sldMk cId="956583566" sldId="344"/>
            <ac:spMk id="9" creationId="{39B95173-AFDB-466C-9C70-BC059ECC97EC}"/>
          </ac:spMkLst>
        </pc:spChg>
        <pc:spChg chg="add del mod">
          <ac:chgData name="De Pooter Marijn" userId="634ff10e-5ce1-4de2-b291-de73628c3d81" providerId="ADAL" clId="{0CF5A8E6-8850-4530-89CA-07A1AE8371E0}" dt="2020-04-29T20:49:53.783" v="2258" actId="478"/>
          <ac:spMkLst>
            <pc:docMk/>
            <pc:sldMk cId="956583566" sldId="344"/>
            <ac:spMk id="13" creationId="{43D977E9-F311-4AFD-970F-B672358B3D54}"/>
          </ac:spMkLst>
        </pc:spChg>
        <pc:spChg chg="add del mod">
          <ac:chgData name="De Pooter Marijn" userId="634ff10e-5ce1-4de2-b291-de73628c3d81" providerId="ADAL" clId="{0CF5A8E6-8850-4530-89CA-07A1AE8371E0}" dt="2020-04-29T20:49:56.914" v="2259" actId="478"/>
          <ac:spMkLst>
            <pc:docMk/>
            <pc:sldMk cId="956583566" sldId="344"/>
            <ac:spMk id="14" creationId="{2D740BF8-6423-4ED4-92C1-D6D3D64F740F}"/>
          </ac:spMkLst>
        </pc:spChg>
        <pc:spChg chg="add mod">
          <ac:chgData name="De Pooter Marijn" userId="634ff10e-5ce1-4de2-b291-de73628c3d81" providerId="ADAL" clId="{0CF5A8E6-8850-4530-89CA-07A1AE8371E0}" dt="2020-04-29T21:08:39.569" v="2899" actId="1076"/>
          <ac:spMkLst>
            <pc:docMk/>
            <pc:sldMk cId="956583566" sldId="344"/>
            <ac:spMk id="23" creationId="{68A4FA00-AB2F-4944-8916-59DF8F4924AA}"/>
          </ac:spMkLst>
        </pc:spChg>
        <pc:spChg chg="add mod">
          <ac:chgData name="De Pooter Marijn" userId="634ff10e-5ce1-4de2-b291-de73628c3d81" providerId="ADAL" clId="{0CF5A8E6-8850-4530-89CA-07A1AE8371E0}" dt="2020-04-29T21:08:05.932" v="2893" actId="1036"/>
          <ac:spMkLst>
            <pc:docMk/>
            <pc:sldMk cId="956583566" sldId="344"/>
            <ac:spMk id="24" creationId="{4ECAC2A6-DD23-471B-B24F-3D73FE4E12E1}"/>
          </ac:spMkLst>
        </pc:spChg>
        <pc:spChg chg="add mod">
          <ac:chgData name="De Pooter Marijn" userId="634ff10e-5ce1-4de2-b291-de73628c3d81" providerId="ADAL" clId="{0CF5A8E6-8850-4530-89CA-07A1AE8371E0}" dt="2020-04-29T21:08:32.497" v="2898" actId="1035"/>
          <ac:spMkLst>
            <pc:docMk/>
            <pc:sldMk cId="956583566" sldId="344"/>
            <ac:spMk id="26" creationId="{4D2FF396-F6D9-4F2F-8619-22CE61092199}"/>
          </ac:spMkLst>
        </pc:spChg>
        <pc:spChg chg="add mod">
          <ac:chgData name="De Pooter Marijn" userId="634ff10e-5ce1-4de2-b291-de73628c3d81" providerId="ADAL" clId="{0CF5A8E6-8850-4530-89CA-07A1AE8371E0}" dt="2020-04-29T21:08:53.853" v="3001" actId="1038"/>
          <ac:spMkLst>
            <pc:docMk/>
            <pc:sldMk cId="956583566" sldId="344"/>
            <ac:spMk id="27" creationId="{A528FE04-118C-498B-96E6-6718C804711B}"/>
          </ac:spMkLst>
        </pc:spChg>
        <pc:grpChg chg="mod">
          <ac:chgData name="De Pooter Marijn" userId="634ff10e-5ce1-4de2-b291-de73628c3d81" providerId="ADAL" clId="{0CF5A8E6-8850-4530-89CA-07A1AE8371E0}" dt="2020-04-29T20:16:04.783" v="1443" actId="1076"/>
          <ac:grpSpMkLst>
            <pc:docMk/>
            <pc:sldMk cId="956583566" sldId="344"/>
            <ac:grpSpMk id="8" creationId="{6A6DBE46-782E-4A95-9B6B-2FCA5193F1D0}"/>
          </ac:grpSpMkLst>
        </pc:grpChg>
        <pc:graphicFrameChg chg="add mod ord modGraphic">
          <ac:chgData name="De Pooter Marijn" userId="634ff10e-5ce1-4de2-b291-de73628c3d81" providerId="ADAL" clId="{0CF5A8E6-8850-4530-89CA-07A1AE8371E0}" dt="2020-04-29T20:59:19.908" v="2435"/>
          <ac:graphicFrameMkLst>
            <pc:docMk/>
            <pc:sldMk cId="956583566" sldId="344"/>
            <ac:graphicFrameMk id="4" creationId="{1335E479-1F54-4CAD-A78E-6B190FA1FDC2}"/>
          </ac:graphicFrameMkLst>
        </pc:graphicFrameChg>
        <pc:graphicFrameChg chg="add mod modGraphic">
          <ac:chgData name="De Pooter Marijn" userId="634ff10e-5ce1-4de2-b291-de73628c3d81" providerId="ADAL" clId="{0CF5A8E6-8850-4530-89CA-07A1AE8371E0}" dt="2020-04-29T21:05:32.238" v="2662" actId="20577"/>
          <ac:graphicFrameMkLst>
            <pc:docMk/>
            <pc:sldMk cId="956583566" sldId="344"/>
            <ac:graphicFrameMk id="17" creationId="{FC916FDD-2E43-44F6-8EAB-E6261734DA01}"/>
          </ac:graphicFrameMkLst>
        </pc:graphicFrameChg>
        <pc:picChg chg="add mod">
          <ac:chgData name="De Pooter Marijn" userId="634ff10e-5ce1-4de2-b291-de73628c3d81" providerId="ADAL" clId="{0CF5A8E6-8850-4530-89CA-07A1AE8371E0}" dt="2020-04-29T21:00:53.275" v="2464" actId="207"/>
          <ac:picMkLst>
            <pc:docMk/>
            <pc:sldMk cId="956583566" sldId="344"/>
            <ac:picMk id="16" creationId="{AAF38366-4B3A-4384-9670-C4165124AFB8}"/>
          </ac:picMkLst>
        </pc:picChg>
        <pc:picChg chg="add mod">
          <ac:chgData name="De Pooter Marijn" userId="634ff10e-5ce1-4de2-b291-de73628c3d81" providerId="ADAL" clId="{0CF5A8E6-8850-4530-89CA-07A1AE8371E0}" dt="2020-04-29T21:00:39.307" v="2463" actId="1035"/>
          <ac:picMkLst>
            <pc:docMk/>
            <pc:sldMk cId="956583566" sldId="344"/>
            <ac:picMk id="18" creationId="{00374953-1612-4840-9FA8-1565F33938AD}"/>
          </ac:picMkLst>
        </pc:picChg>
        <pc:cxnChg chg="add mod">
          <ac:chgData name="De Pooter Marijn" userId="634ff10e-5ce1-4de2-b291-de73628c3d81" providerId="ADAL" clId="{0CF5A8E6-8850-4530-89CA-07A1AE8371E0}" dt="2020-04-29T21:06:48.789" v="2689" actId="1035"/>
          <ac:cxnSpMkLst>
            <pc:docMk/>
            <pc:sldMk cId="956583566" sldId="344"/>
            <ac:cxnSpMk id="20" creationId="{D791E9D7-7C4B-42EA-A24C-867076441621}"/>
          </ac:cxnSpMkLst>
        </pc:cxnChg>
        <pc:cxnChg chg="add mod">
          <ac:chgData name="De Pooter Marijn" userId="634ff10e-5ce1-4de2-b291-de73628c3d81" providerId="ADAL" clId="{0CF5A8E6-8850-4530-89CA-07A1AE8371E0}" dt="2020-04-29T21:06:56.453" v="2707" actId="1036"/>
          <ac:cxnSpMkLst>
            <pc:docMk/>
            <pc:sldMk cId="956583566" sldId="344"/>
            <ac:cxnSpMk id="21" creationId="{3A25091F-EC24-43A1-80D4-8ECE8DBE95BB}"/>
          </ac:cxnSpMkLst>
        </pc:cxnChg>
        <pc:cxnChg chg="add mod">
          <ac:chgData name="De Pooter Marijn" userId="634ff10e-5ce1-4de2-b291-de73628c3d81" providerId="ADAL" clId="{0CF5A8E6-8850-4530-89CA-07A1AE8371E0}" dt="2020-04-29T21:04:55.580" v="2646" actId="692"/>
          <ac:cxnSpMkLst>
            <pc:docMk/>
            <pc:sldMk cId="956583566" sldId="344"/>
            <ac:cxnSpMk id="22" creationId="{4320EE69-5C4D-47B4-9718-0748F1407EBE}"/>
          </ac:cxnSpMkLst>
        </pc:cxnChg>
        <pc:cxnChg chg="add mod">
          <ac:chgData name="De Pooter Marijn" userId="634ff10e-5ce1-4de2-b291-de73628c3d81" providerId="ADAL" clId="{0CF5A8E6-8850-4530-89CA-07A1AE8371E0}" dt="2020-04-29T21:07:24.846" v="2791" actId="1035"/>
          <ac:cxnSpMkLst>
            <pc:docMk/>
            <pc:sldMk cId="956583566" sldId="344"/>
            <ac:cxnSpMk id="25" creationId="{5D4264E6-A9B1-47F1-8589-E14DDA72F555}"/>
          </ac:cxnSpMkLst>
        </pc:cxnChg>
      </pc:sldChg>
      <pc:sldChg chg="modSp add ord">
        <pc:chgData name="De Pooter Marijn" userId="634ff10e-5ce1-4de2-b291-de73628c3d81" providerId="ADAL" clId="{0CF5A8E6-8850-4530-89CA-07A1AE8371E0}" dt="2020-04-29T21:20:44.156" v="3543" actId="20577"/>
        <pc:sldMkLst>
          <pc:docMk/>
          <pc:sldMk cId="660816327" sldId="345"/>
        </pc:sldMkLst>
        <pc:spChg chg="mod">
          <ac:chgData name="De Pooter Marijn" userId="634ff10e-5ce1-4de2-b291-de73628c3d81" providerId="ADAL" clId="{0CF5A8E6-8850-4530-89CA-07A1AE8371E0}" dt="2020-04-29T21:13:16.083" v="3015" actId="20577"/>
          <ac:spMkLst>
            <pc:docMk/>
            <pc:sldMk cId="660816327" sldId="34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1:20:44.156" v="3543" actId="20577"/>
          <ac:spMkLst>
            <pc:docMk/>
            <pc:sldMk cId="660816327" sldId="345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0CF5A8E6-8850-4530-89CA-07A1AE8371E0}" dt="2020-04-29T21:21:29.524" v="3567" actId="5793"/>
        <pc:sldMkLst>
          <pc:docMk/>
          <pc:sldMk cId="3762680006" sldId="346"/>
        </pc:sldMkLst>
        <pc:spChg chg="mod">
          <ac:chgData name="De Pooter Marijn" userId="634ff10e-5ce1-4de2-b291-de73628c3d81" providerId="ADAL" clId="{0CF5A8E6-8850-4530-89CA-07A1AE8371E0}" dt="2020-04-29T21:21:29.524" v="3567" actId="5793"/>
          <ac:spMkLst>
            <pc:docMk/>
            <pc:sldMk cId="3762680006" sldId="346"/>
            <ac:spMk id="2" creationId="{E86959B1-3923-4945-A1AB-86C646A4550E}"/>
          </ac:spMkLst>
        </pc:spChg>
      </pc:sldChg>
    </pc:docChg>
  </pc:docChgLst>
  <pc:docChgLst>
    <pc:chgData name="De Pooter Marijn" userId="634ff10e-5ce1-4de2-b291-de73628c3d81" providerId="ADAL" clId="{07A3D6D4-FAD6-44AD-9EC4-FDAD99046DA3}"/>
    <pc:docChg chg="undo redo custSel addSld delSld modSld sldOrd">
      <pc:chgData name="De Pooter Marijn" userId="634ff10e-5ce1-4de2-b291-de73628c3d81" providerId="ADAL" clId="{07A3D6D4-FAD6-44AD-9EC4-FDAD99046DA3}" dt="2019-12-13T20:14:08.640" v="10834" actId="207"/>
      <pc:docMkLst>
        <pc:docMk/>
      </pc:docMkLst>
      <pc:sldChg chg="delSp modSp">
        <pc:chgData name="De Pooter Marijn" userId="634ff10e-5ce1-4de2-b291-de73628c3d81" providerId="ADAL" clId="{07A3D6D4-FAD6-44AD-9EC4-FDAD99046DA3}" dt="2019-12-13T14:56:00.185" v="843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07A3D6D4-FAD6-44AD-9EC4-FDAD99046DA3}" dt="2019-12-13T14:56:00.185" v="8436" actId="20577"/>
          <ac:spMkLst>
            <pc:docMk/>
            <pc:sldMk cId="1663148867" sldId="25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3.287" v="5845" actId="478"/>
          <ac:spMkLst>
            <pc:docMk/>
            <pc:sldMk cId="1663148867" sldId="25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5:04.200" v="5844" actId="478"/>
          <ac:spMkLst>
            <pc:docMk/>
            <pc:sldMk cId="1663148867" sldId="259"/>
            <ac:spMk id="5" creationId="{170951E5-EBBB-7548-B97E-BFACC4FD1457}"/>
          </ac:spMkLst>
        </pc:spChg>
      </pc:sldChg>
      <pc:sldChg chg="del">
        <pc:chgData name="De Pooter Marijn" userId="634ff10e-5ce1-4de2-b291-de73628c3d81" providerId="ADAL" clId="{07A3D6D4-FAD6-44AD-9EC4-FDAD99046DA3}" dt="2019-12-13T09:27:12.706" v="2825" actId="2696"/>
        <pc:sldMkLst>
          <pc:docMk/>
          <pc:sldMk cId="1826916431" sldId="262"/>
        </pc:sldMkLst>
      </pc:sldChg>
      <pc:sldChg chg="del">
        <pc:chgData name="De Pooter Marijn" userId="634ff10e-5ce1-4de2-b291-de73628c3d81" providerId="ADAL" clId="{07A3D6D4-FAD6-44AD-9EC4-FDAD99046DA3}" dt="2019-12-13T09:27:12.724" v="2827" actId="2696"/>
        <pc:sldMkLst>
          <pc:docMk/>
          <pc:sldMk cId="1542608510" sldId="264"/>
        </pc:sldMkLst>
      </pc:sldChg>
      <pc:sldChg chg="del">
        <pc:chgData name="De Pooter Marijn" userId="634ff10e-5ce1-4de2-b291-de73628c3d81" providerId="ADAL" clId="{07A3D6D4-FAD6-44AD-9EC4-FDAD99046DA3}" dt="2019-12-13T09:27:12.728" v="2829" actId="2696"/>
        <pc:sldMkLst>
          <pc:docMk/>
          <pc:sldMk cId="2195117761" sldId="265"/>
        </pc:sldMkLst>
      </pc:sldChg>
      <pc:sldChg chg="del">
        <pc:chgData name="De Pooter Marijn" userId="634ff10e-5ce1-4de2-b291-de73628c3d81" providerId="ADAL" clId="{07A3D6D4-FAD6-44AD-9EC4-FDAD99046DA3}" dt="2019-12-13T09:27:12.760" v="2831" actId="2696"/>
        <pc:sldMkLst>
          <pc:docMk/>
          <pc:sldMk cId="3385218854" sldId="266"/>
        </pc:sldMkLst>
      </pc:sldChg>
      <pc:sldChg chg="del">
        <pc:chgData name="De Pooter Marijn" userId="634ff10e-5ce1-4de2-b291-de73628c3d81" providerId="ADAL" clId="{07A3D6D4-FAD6-44AD-9EC4-FDAD99046DA3}" dt="2019-12-13T09:27:12.728" v="2828" actId="2696"/>
        <pc:sldMkLst>
          <pc:docMk/>
          <pc:sldMk cId="3911350475" sldId="267"/>
        </pc:sldMkLst>
      </pc:sldChg>
      <pc:sldChg chg="del">
        <pc:chgData name="De Pooter Marijn" userId="634ff10e-5ce1-4de2-b291-de73628c3d81" providerId="ADAL" clId="{07A3D6D4-FAD6-44AD-9EC4-FDAD99046DA3}" dt="2019-12-13T09:27:12.744" v="2830" actId="2696"/>
        <pc:sldMkLst>
          <pc:docMk/>
          <pc:sldMk cId="2362797462" sldId="268"/>
        </pc:sldMkLst>
      </pc:sldChg>
      <pc:sldChg chg="del">
        <pc:chgData name="De Pooter Marijn" userId="634ff10e-5ce1-4de2-b291-de73628c3d81" providerId="ADAL" clId="{07A3D6D4-FAD6-44AD-9EC4-FDAD99046DA3}" dt="2019-12-13T09:27:12.691" v="2824" actId="2696"/>
        <pc:sldMkLst>
          <pc:docMk/>
          <pc:sldMk cId="2387391333" sldId="269"/>
        </pc:sldMkLst>
      </pc:sldChg>
      <pc:sldChg chg="del">
        <pc:chgData name="De Pooter Marijn" userId="634ff10e-5ce1-4de2-b291-de73628c3d81" providerId="ADAL" clId="{07A3D6D4-FAD6-44AD-9EC4-FDAD99046DA3}" dt="2019-12-13T09:27:12.706" v="2826" actId="2696"/>
        <pc:sldMkLst>
          <pc:docMk/>
          <pc:sldMk cId="3909185841" sldId="270"/>
        </pc:sldMkLst>
      </pc:sldChg>
      <pc:sldChg chg="delSp modSp">
        <pc:chgData name="De Pooter Marijn" userId="634ff10e-5ce1-4de2-b291-de73628c3d81" providerId="ADAL" clId="{07A3D6D4-FAD6-44AD-9EC4-FDAD99046DA3}" dt="2019-12-13T15:08:29.098" v="8763" actId="1036"/>
        <pc:sldMkLst>
          <pc:docMk/>
          <pc:sldMk cId="1249248185" sldId="271"/>
        </pc:sldMkLst>
        <pc:spChg chg="mod">
          <ac:chgData name="De Pooter Marijn" userId="634ff10e-5ce1-4de2-b291-de73628c3d81" providerId="ADAL" clId="{07A3D6D4-FAD6-44AD-9EC4-FDAD99046DA3}" dt="2019-12-13T15:08:22.564" v="8747" actId="404"/>
          <ac:spMkLst>
            <pc:docMk/>
            <pc:sldMk cId="1249248185" sldId="271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8.114" v="5846" actId="478"/>
          <ac:spMkLst>
            <pc:docMk/>
            <pc:sldMk cId="1249248185" sldId="27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55.091" v="5843" actId="478"/>
          <ac:spMkLst>
            <pc:docMk/>
            <pc:sldMk cId="1249248185" sldId="271"/>
            <ac:spMk id="5" creationId="{170951E5-EBBB-7548-B97E-BFACC4FD1457}"/>
          </ac:spMkLst>
        </pc:spChg>
        <pc:graphicFrameChg chg="mod">
          <ac:chgData name="De Pooter Marijn" userId="634ff10e-5ce1-4de2-b291-de73628c3d81" providerId="ADAL" clId="{07A3D6D4-FAD6-44AD-9EC4-FDAD99046DA3}" dt="2019-12-13T15:08:29.098" v="8763" actId="103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addSp delSp modSp">
        <pc:chgData name="De Pooter Marijn" userId="634ff10e-5ce1-4de2-b291-de73628c3d81" providerId="ADAL" clId="{07A3D6D4-FAD6-44AD-9EC4-FDAD99046DA3}" dt="2019-12-13T11:15:27.959" v="5847" actId="478"/>
        <pc:sldMkLst>
          <pc:docMk/>
          <pc:sldMk cId="519408456" sldId="272"/>
        </pc:sldMkLst>
        <pc:spChg chg="del mod">
          <ac:chgData name="De Pooter Marijn" userId="634ff10e-5ce1-4de2-b291-de73628c3d81" providerId="ADAL" clId="{07A3D6D4-FAD6-44AD-9EC4-FDAD99046DA3}" dt="2019-12-13T09:11:55.567" v="2468" actId="478"/>
          <ac:spMkLst>
            <pc:docMk/>
            <pc:sldMk cId="519408456" sldId="272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27.959" v="5847" actId="478"/>
          <ac:spMkLst>
            <pc:docMk/>
            <pc:sldMk cId="519408456" sldId="27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7.916" v="5842" actId="478"/>
          <ac:spMkLst>
            <pc:docMk/>
            <pc:sldMk cId="519408456" sldId="272"/>
            <ac:spMk id="5" creationId="{170951E5-EBBB-7548-B97E-BFACC4FD1457}"/>
          </ac:spMkLst>
        </pc:spChg>
        <pc:spChg chg="add del mod ord topLvl">
          <ac:chgData name="De Pooter Marijn" userId="634ff10e-5ce1-4de2-b291-de73628c3d81" providerId="ADAL" clId="{07A3D6D4-FAD6-44AD-9EC4-FDAD99046DA3}" dt="2019-12-13T07:50:40.864" v="1540" actId="164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07A3D6D4-FAD6-44AD-9EC4-FDAD99046DA3}" dt="2019-12-13T07:51:45.910" v="1596" actId="20577"/>
          <ac:spMkLst>
            <pc:docMk/>
            <pc:sldMk cId="519408456" sldId="272"/>
            <ac:spMk id="19" creationId="{7E644330-BCBC-48E4-99BD-44071367D322}"/>
          </ac:spMkLst>
        </pc:spChg>
        <pc:spChg chg="mod">
          <ac:chgData name="De Pooter Marijn" userId="634ff10e-5ce1-4de2-b291-de73628c3d81" providerId="ADAL" clId="{07A3D6D4-FAD6-44AD-9EC4-FDAD99046DA3}" dt="2019-12-13T07:56:03.837" v="1708" actId="20577"/>
          <ac:spMkLst>
            <pc:docMk/>
            <pc:sldMk cId="519408456" sldId="272"/>
            <ac:spMk id="24" creationId="{6860A934-B77A-4868-BC0B-870B7B8B95BF}"/>
          </ac:spMkLst>
        </pc:spChg>
        <pc:spChg chg="add mod">
          <ac:chgData name="De Pooter Marijn" userId="634ff10e-5ce1-4de2-b291-de73628c3d81" providerId="ADAL" clId="{07A3D6D4-FAD6-44AD-9EC4-FDAD99046DA3}" dt="2019-12-13T10:21:58.827" v="3613" actId="20577"/>
          <ac:spMkLst>
            <pc:docMk/>
            <pc:sldMk cId="519408456" sldId="272"/>
            <ac:spMk id="28" creationId="{4F9C07ED-5187-4358-A1B7-4A9A65AFD010}"/>
          </ac:spMkLst>
        </pc:spChg>
        <pc:spChg chg="add del mod">
          <ac:chgData name="De Pooter Marijn" userId="634ff10e-5ce1-4de2-b291-de73628c3d81" providerId="ADAL" clId="{07A3D6D4-FAD6-44AD-9EC4-FDAD99046DA3}" dt="2019-12-13T10:31:05.048" v="3931" actId="478"/>
          <ac:spMkLst>
            <pc:docMk/>
            <pc:sldMk cId="519408456" sldId="272"/>
            <ac:spMk id="29" creationId="{DEF9AD08-44CB-48E1-B629-6BA3D5E63D6A}"/>
          </ac:spMkLst>
        </pc:spChg>
        <pc:spChg chg="add del mod">
          <ac:chgData name="De Pooter Marijn" userId="634ff10e-5ce1-4de2-b291-de73628c3d81" providerId="ADAL" clId="{07A3D6D4-FAD6-44AD-9EC4-FDAD99046DA3}" dt="2019-12-13T09:12:06.740" v="2469" actId="478"/>
          <ac:spMkLst>
            <pc:docMk/>
            <pc:sldMk cId="519408456" sldId="272"/>
            <ac:spMk id="31" creationId="{EBAD9A9A-82D0-451D-92E2-7C27D09B8664}"/>
          </ac:spMkLst>
        </pc:spChg>
        <pc:grpChg chg="add del mod">
          <ac:chgData name="De Pooter Marijn" userId="634ff10e-5ce1-4de2-b291-de73628c3d81" providerId="ADAL" clId="{07A3D6D4-FAD6-44AD-9EC4-FDAD99046DA3}" dt="2019-12-13T07:42:59.456" v="1472" actId="165"/>
          <ac:grpSpMkLst>
            <pc:docMk/>
            <pc:sldMk cId="519408456" sldId="272"/>
            <ac:grpSpMk id="10" creationId="{5889D0ED-FEFC-4BC0-BFF3-20CBBA85B9DA}"/>
          </ac:grpSpMkLst>
        </pc:grpChg>
        <pc:grpChg chg="add del mod">
          <ac:chgData name="De Pooter Marijn" userId="634ff10e-5ce1-4de2-b291-de73628c3d81" providerId="ADAL" clId="{07A3D6D4-FAD6-44AD-9EC4-FDAD99046DA3}" dt="2019-12-13T07:50:27.172" v="1539" actId="165"/>
          <ac:grpSpMkLst>
            <pc:docMk/>
            <pc:sldMk cId="519408456" sldId="272"/>
            <ac:grpSpMk id="15" creationId="{C50D4015-463A-499E-A3E3-AF1A2553E128}"/>
          </ac:grpSpMkLst>
        </pc:grpChg>
        <pc:grpChg chg="add mod">
          <ac:chgData name="De Pooter Marijn" userId="634ff10e-5ce1-4de2-b291-de73628c3d81" providerId="ADAL" clId="{07A3D6D4-FAD6-44AD-9EC4-FDAD99046DA3}" dt="2019-12-13T07:50:40.864" v="1540" actId="164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07A3D6D4-FAD6-44AD-9EC4-FDAD99046DA3}" dt="2019-12-13T10:30:58.723" v="3930" actId="478"/>
          <ac:grpSpMkLst>
            <pc:docMk/>
            <pc:sldMk cId="519408456" sldId="272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09:11:52.395" v="2467" actId="478"/>
          <ac:grpSpMkLst>
            <pc:docMk/>
            <pc:sldMk cId="519408456" sldId="272"/>
            <ac:grpSpMk id="23" creationId="{C3F77B8C-33EB-4110-BB55-72BFE61E026D}"/>
          </ac:grpSpMkLst>
        </pc:grpChg>
        <pc:picChg chg="add mod topLvl">
          <ac:chgData name="De Pooter Marijn" userId="634ff10e-5ce1-4de2-b291-de73628c3d81" providerId="ADAL" clId="{07A3D6D4-FAD6-44AD-9EC4-FDAD99046DA3}" dt="2019-12-13T07:54:39.309" v="1626" actId="1036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07A3D6D4-FAD6-44AD-9EC4-FDAD99046DA3}" dt="2019-12-13T07:54:27.945" v="1624" actId="1036"/>
          <ac:picMkLst>
            <pc:docMk/>
            <pc:sldMk cId="519408456" sldId="272"/>
            <ac:picMk id="20" creationId="{7EB390F8-6CA5-4AB3-82C9-95BCE11949D8}"/>
          </ac:picMkLst>
        </pc:picChg>
        <pc:picChg chg="mod">
          <ac:chgData name="De Pooter Marijn" userId="634ff10e-5ce1-4de2-b291-de73628c3d81" providerId="ADAL" clId="{07A3D6D4-FAD6-44AD-9EC4-FDAD99046DA3}" dt="2019-12-13T07:57:49.939" v="1710" actId="207"/>
          <ac:picMkLst>
            <pc:docMk/>
            <pc:sldMk cId="519408456" sldId="272"/>
            <ac:picMk id="25" creationId="{C8C93304-B341-4E49-A2B3-1932EC8D8486}"/>
          </ac:picMkLst>
        </pc:picChg>
        <pc:cxnChg chg="add mod">
          <ac:chgData name="De Pooter Marijn" userId="634ff10e-5ce1-4de2-b291-de73628c3d81" providerId="ADAL" clId="{07A3D6D4-FAD6-44AD-9EC4-FDAD99046DA3}" dt="2019-12-13T07:50:40.864" v="1540" actId="164"/>
          <ac:cxnSpMkLst>
            <pc:docMk/>
            <pc:sldMk cId="519408456" sldId="272"/>
            <ac:cxnSpMk id="12" creationId="{76B4054F-344A-43D1-8529-3E0C5F994E50}"/>
          </ac:cxnSpMkLst>
        </pc:cxnChg>
        <pc:cxnChg chg="add mod">
          <ac:chgData name="De Pooter Marijn" userId="634ff10e-5ce1-4de2-b291-de73628c3d81" providerId="ADAL" clId="{07A3D6D4-FAD6-44AD-9EC4-FDAD99046DA3}" dt="2019-12-13T07:51:12.144" v="1546" actId="1036"/>
          <ac:cxnSpMkLst>
            <pc:docMk/>
            <pc:sldMk cId="519408456" sldId="272"/>
            <ac:cxnSpMk id="16" creationId="{9669D999-5C62-4378-A563-3D449F610AB4}"/>
          </ac:cxnSpMkLst>
        </pc:cxnChg>
      </pc:sldChg>
      <pc:sldChg chg="modSp">
        <pc:chgData name="De Pooter Marijn" userId="634ff10e-5ce1-4de2-b291-de73628c3d81" providerId="ADAL" clId="{07A3D6D4-FAD6-44AD-9EC4-FDAD99046DA3}" dt="2019-12-13T06:22:05.313" v="156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07A3D6D4-FAD6-44AD-9EC4-FDAD99046DA3}" dt="2019-12-13T06:21:58.791" v="134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06:22:05.313" v="156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addSp delSp modSp">
        <pc:chgData name="De Pooter Marijn" userId="634ff10e-5ce1-4de2-b291-de73628c3d81" providerId="ADAL" clId="{07A3D6D4-FAD6-44AD-9EC4-FDAD99046DA3}" dt="2019-12-13T11:34:13.840" v="5894" actId="113"/>
        <pc:sldMkLst>
          <pc:docMk/>
          <pc:sldMk cId="1845148066" sldId="274"/>
        </pc:sldMkLst>
        <pc:spChg chg="mod">
          <ac:chgData name="De Pooter Marijn" userId="634ff10e-5ce1-4de2-b291-de73628c3d81" providerId="ADAL" clId="{07A3D6D4-FAD6-44AD-9EC4-FDAD99046DA3}" dt="2019-12-13T08:13:27.803" v="1800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28:59.150" v="5866" actId="113"/>
          <ac:spMkLst>
            <pc:docMk/>
            <pc:sldMk cId="1845148066" sldId="27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39.931" v="5849" actId="478"/>
          <ac:spMkLst>
            <pc:docMk/>
            <pc:sldMk cId="1845148066" sldId="27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35.141" v="5840" actId="478"/>
          <ac:spMkLst>
            <pc:docMk/>
            <pc:sldMk cId="1845148066" sldId="274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4:13.840" v="5894" actId="113"/>
          <ac:spMkLst>
            <pc:docMk/>
            <pc:sldMk cId="1845148066" sldId="274"/>
            <ac:spMk id="17" creationId="{59A442AF-4D9A-425D-8F23-652FFE19D466}"/>
          </ac:spMkLst>
        </pc:spChg>
        <pc:grpChg chg="add del">
          <ac:chgData name="De Pooter Marijn" userId="634ff10e-5ce1-4de2-b291-de73628c3d81" providerId="ADAL" clId="{07A3D6D4-FAD6-44AD-9EC4-FDAD99046DA3}" dt="2019-12-13T08:07:08.937" v="1722"/>
          <ac:grpSpMkLst>
            <pc:docMk/>
            <pc:sldMk cId="1845148066" sldId="274"/>
            <ac:grpSpMk id="7" creationId="{6B78E3BE-AA87-42ED-8E33-13D17B08394A}"/>
          </ac:grpSpMkLst>
        </pc:grpChg>
        <pc:grpChg chg="add mod">
          <ac:chgData name="De Pooter Marijn" userId="634ff10e-5ce1-4de2-b291-de73628c3d81" providerId="ADAL" clId="{07A3D6D4-FAD6-44AD-9EC4-FDAD99046DA3}" dt="2019-12-13T08:07:31.914" v="1724" actId="1076"/>
          <ac:grpSpMkLst>
            <pc:docMk/>
            <pc:sldMk cId="1845148066" sldId="274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59.756" v="5892" actId="113"/>
        <pc:sldMkLst>
          <pc:docMk/>
          <pc:sldMk cId="4210617673" sldId="275"/>
        </pc:sldMkLst>
        <pc:spChg chg="mod">
          <ac:chgData name="De Pooter Marijn" userId="634ff10e-5ce1-4de2-b291-de73628c3d81" providerId="ADAL" clId="{07A3D6D4-FAD6-44AD-9EC4-FDAD99046DA3}" dt="2019-12-13T08:31:56.999" v="1953" actId="20577"/>
          <ac:spMkLst>
            <pc:docMk/>
            <pc:sldMk cId="4210617673" sldId="27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59.756" v="5892" actId="113"/>
          <ac:spMkLst>
            <pc:docMk/>
            <pc:sldMk cId="4210617673" sldId="27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3.342" v="5850" actId="478"/>
          <ac:spMkLst>
            <pc:docMk/>
            <pc:sldMk cId="4210617673" sldId="27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9.677" v="5839" actId="478"/>
          <ac:spMkLst>
            <pc:docMk/>
            <pc:sldMk cId="4210617673" sldId="275"/>
            <ac:spMk id="5" creationId="{170951E5-EBBB-7548-B97E-BFACC4FD1457}"/>
          </ac:spMkLst>
        </pc:spChg>
        <pc:spChg chg="add del mod">
          <ac:chgData name="De Pooter Marijn" userId="634ff10e-5ce1-4de2-b291-de73628c3d81" providerId="ADAL" clId="{07A3D6D4-FAD6-44AD-9EC4-FDAD99046DA3}" dt="2019-12-13T08:44:46.267" v="2087" actId="478"/>
          <ac:spMkLst>
            <pc:docMk/>
            <pc:sldMk cId="4210617673" sldId="275"/>
            <ac:spMk id="12" creationId="{BD55EF70-CE08-4F55-A28D-D023C0C7ABA9}"/>
          </ac:spMkLst>
        </pc:spChg>
        <pc:spChg chg="add del mod">
          <ac:chgData name="De Pooter Marijn" userId="634ff10e-5ce1-4de2-b291-de73628c3d81" providerId="ADAL" clId="{07A3D6D4-FAD6-44AD-9EC4-FDAD99046DA3}" dt="2019-12-13T08:45:30.488" v="2093"/>
          <ac:spMkLst>
            <pc:docMk/>
            <pc:sldMk cId="4210617673" sldId="275"/>
            <ac:spMk id="13" creationId="{0075B1F1-D76A-4CDC-9D4C-A656572DF1E0}"/>
          </ac:spMkLst>
        </pc:spChg>
        <pc:spChg chg="add mod">
          <ac:chgData name="De Pooter Marijn" userId="634ff10e-5ce1-4de2-b291-de73628c3d81" providerId="ADAL" clId="{07A3D6D4-FAD6-44AD-9EC4-FDAD99046DA3}" dt="2019-12-13T11:29:50.226" v="5867" actId="113"/>
          <ac:spMkLst>
            <pc:docMk/>
            <pc:sldMk cId="4210617673" sldId="275"/>
            <ac:spMk id="14" creationId="{BCA81EBB-308D-4BDF-9988-A77AD5ED0DF5}"/>
          </ac:spMkLst>
        </pc:spChg>
        <pc:grpChg chg="add mod">
          <ac:chgData name="De Pooter Marijn" userId="634ff10e-5ce1-4de2-b291-de73628c3d81" providerId="ADAL" clId="{07A3D6D4-FAD6-44AD-9EC4-FDAD99046DA3}" dt="2019-12-13T08:10:40.395" v="1761" actId="1036"/>
          <ac:grpSpMkLst>
            <pc:docMk/>
            <pc:sldMk cId="4210617673" sldId="275"/>
            <ac:grpSpMk id="7" creationId="{2A92C44F-5223-40ED-99A9-EEDA500378F6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45.642" v="5891" actId="113"/>
        <pc:sldMkLst>
          <pc:docMk/>
          <pc:sldMk cId="1497977832" sldId="276"/>
        </pc:sldMkLst>
        <pc:spChg chg="mod">
          <ac:chgData name="De Pooter Marijn" userId="634ff10e-5ce1-4de2-b291-de73628c3d81" providerId="ADAL" clId="{07A3D6D4-FAD6-44AD-9EC4-FDAD99046DA3}" dt="2019-12-13T08:13:35.807" v="180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45.642" v="5891" actId="113"/>
          <ac:spMkLst>
            <pc:docMk/>
            <pc:sldMk cId="1497977832" sldId="27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8.439" v="5851" actId="478"/>
          <ac:spMkLst>
            <pc:docMk/>
            <pc:sldMk cId="1497977832" sldId="27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4.607" v="5838" actId="478"/>
          <ac:spMkLst>
            <pc:docMk/>
            <pc:sldMk cId="1497977832" sldId="276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0:26.405" v="5874" actId="113"/>
          <ac:spMkLst>
            <pc:docMk/>
            <pc:sldMk cId="1497977832" sldId="276"/>
            <ac:spMk id="12" creationId="{6EC7CE0E-9844-48E7-9157-7B21B0C5D34E}"/>
          </ac:spMkLst>
        </pc:spChg>
        <pc:grpChg chg="add">
          <ac:chgData name="De Pooter Marijn" userId="634ff10e-5ce1-4de2-b291-de73628c3d81" providerId="ADAL" clId="{07A3D6D4-FAD6-44AD-9EC4-FDAD99046DA3}" dt="2019-12-13T08:11:30.485" v="1774"/>
          <ac:grpSpMkLst>
            <pc:docMk/>
            <pc:sldMk cId="1497977832" sldId="276"/>
            <ac:grpSpMk id="7" creationId="{A508F8BD-F6CC-489F-8C36-60A2660D4F91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20:11:41.985" v="10826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07A3D6D4-FAD6-44AD-9EC4-FDAD99046DA3}" dt="2019-12-13T08:13:43.610" v="1805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1:41.985" v="10826" actId="207"/>
          <ac:spMkLst>
            <pc:docMk/>
            <pc:sldMk cId="3374086667" sldId="27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3.804" v="5852" actId="478"/>
          <ac:spMkLst>
            <pc:docMk/>
            <pc:sldMk cId="3374086667" sldId="27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0.638" v="5837" actId="478"/>
          <ac:spMkLst>
            <pc:docMk/>
            <pc:sldMk cId="3374086667" sldId="27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5:34.006" v="1821" actId="20577"/>
          <ac:spMkLst>
            <pc:docMk/>
            <pc:sldMk cId="3374086667" sldId="277"/>
            <ac:spMk id="8" creationId="{85AB7837-E430-4D92-B538-2843377BD331}"/>
          </ac:spMkLst>
        </pc:spChg>
        <pc:grpChg chg="add mod">
          <ac:chgData name="De Pooter Marijn" userId="634ff10e-5ce1-4de2-b291-de73628c3d81" providerId="ADAL" clId="{07A3D6D4-FAD6-44AD-9EC4-FDAD99046DA3}" dt="2019-12-13T19:56:36.586" v="10817" actId="14826"/>
          <ac:grpSpMkLst>
            <pc:docMk/>
            <pc:sldMk cId="3374086667" sldId="277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10.070" v="10818" actId="207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 add del ord">
        <pc:chgData name="De Pooter Marijn" userId="634ff10e-5ce1-4de2-b291-de73628c3d81" providerId="ADAL" clId="{07A3D6D4-FAD6-44AD-9EC4-FDAD99046DA3}" dt="2019-12-13T09:27:20.437" v="2832" actId="2696"/>
        <pc:sldMkLst>
          <pc:docMk/>
          <pc:sldMk cId="1616704260" sldId="278"/>
        </pc:sldMkLst>
        <pc:spChg chg="mod">
          <ac:chgData name="De Pooter Marijn" userId="634ff10e-5ce1-4de2-b291-de73628c3d81" providerId="ADAL" clId="{07A3D6D4-FAD6-44AD-9EC4-FDAD99046DA3}" dt="2019-12-13T06:12:06.680" v="107" actId="20577"/>
          <ac:spMkLst>
            <pc:docMk/>
            <pc:sldMk cId="1616704260" sldId="278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7A3D6D4-FAD6-44AD-9EC4-FDAD99046DA3}" dt="2019-12-13T09:25:51.303" v="2823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07A3D6D4-FAD6-44AD-9EC4-FDAD99046DA3}" dt="2019-12-13T09:25:51.303" v="2823" actId="20577"/>
          <ac:spMkLst>
            <pc:docMk/>
            <pc:sldMk cId="3341352248" sldId="279"/>
            <ac:spMk id="2" creationId="{C8E4B304-2DE3-F24E-99A6-73CE5CA3B523}"/>
          </ac:spMkLst>
        </pc:spChg>
      </pc:sldChg>
      <pc:sldChg chg="modSp add del">
        <pc:chgData name="De Pooter Marijn" userId="634ff10e-5ce1-4de2-b291-de73628c3d81" providerId="ADAL" clId="{07A3D6D4-FAD6-44AD-9EC4-FDAD99046DA3}" dt="2019-12-13T09:22:21.836" v="2812" actId="2696"/>
        <pc:sldMkLst>
          <pc:docMk/>
          <pc:sldMk cId="3587490499" sldId="280"/>
        </pc:sldMkLst>
        <pc:spChg chg="mod">
          <ac:chgData name="De Pooter Marijn" userId="634ff10e-5ce1-4de2-b291-de73628c3d81" providerId="ADAL" clId="{07A3D6D4-FAD6-44AD-9EC4-FDAD99046DA3}" dt="2019-12-13T06:47:40.136" v="899" actId="20577"/>
          <ac:spMkLst>
            <pc:docMk/>
            <pc:sldMk cId="3587490499" sldId="28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7:31.471" v="885" actId="404"/>
          <ac:spMkLst>
            <pc:docMk/>
            <pc:sldMk cId="3587490499" sldId="280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09:14:35.485" v="2563" actId="2696"/>
        <pc:sldMkLst>
          <pc:docMk/>
          <pc:sldMk cId="2506887980" sldId="281"/>
        </pc:sldMkLst>
        <pc:spChg chg="mod">
          <ac:chgData name="De Pooter Marijn" userId="634ff10e-5ce1-4de2-b291-de73628c3d81" providerId="ADAL" clId="{07A3D6D4-FAD6-44AD-9EC4-FDAD99046DA3}" dt="2019-12-13T06:22:45.562" v="197" actId="20577"/>
          <ac:spMkLst>
            <pc:docMk/>
            <pc:sldMk cId="2506887980" sldId="281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37:13.338" v="329" actId="20577"/>
          <ac:spMkLst>
            <pc:docMk/>
            <pc:sldMk cId="2506887980" sldId="281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15:22.302" v="2580" actId="2696"/>
        <pc:sldMkLst>
          <pc:docMk/>
          <pc:sldMk cId="913906447" sldId="282"/>
        </pc:sldMkLst>
        <pc:spChg chg="mod">
          <ac:chgData name="De Pooter Marijn" userId="634ff10e-5ce1-4de2-b291-de73628c3d81" providerId="ADAL" clId="{07A3D6D4-FAD6-44AD-9EC4-FDAD99046DA3}" dt="2019-12-13T06:28:46.182" v="257" actId="20577"/>
          <ac:spMkLst>
            <pc:docMk/>
            <pc:sldMk cId="913906447" sldId="282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0:08.720" v="473" actId="20577"/>
          <ac:spMkLst>
            <pc:docMk/>
            <pc:sldMk cId="913906447" sldId="282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21:32.832" v="2778" actId="2696"/>
        <pc:sldMkLst>
          <pc:docMk/>
          <pc:sldMk cId="774056314" sldId="283"/>
        </pc:sldMkLst>
        <pc:spChg chg="mod">
          <ac:chgData name="De Pooter Marijn" userId="634ff10e-5ce1-4de2-b291-de73628c3d81" providerId="ADAL" clId="{07A3D6D4-FAD6-44AD-9EC4-FDAD99046DA3}" dt="2019-12-13T06:46:40.527" v="870" actId="20577"/>
          <ac:spMkLst>
            <pc:docMk/>
            <pc:sldMk cId="774056314" sldId="283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5:09:07.114" v="880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07A3D6D4-FAD6-44AD-9EC4-FDAD99046DA3}" dt="2019-12-13T06:48:29.664" v="923" actId="20577"/>
          <ac:spMkLst>
            <pc:docMk/>
            <pc:sldMk cId="1513872387" sldId="28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09:07.114" v="8805" actId="20577"/>
          <ac:spMkLst>
            <pc:docMk/>
            <pc:sldMk cId="1513872387" sldId="28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7.420" v="5860" actId="478"/>
          <ac:spMkLst>
            <pc:docMk/>
            <pc:sldMk cId="1513872387" sldId="28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24.486" v="5829" actId="478"/>
          <ac:spMkLst>
            <pc:docMk/>
            <pc:sldMk cId="1513872387" sldId="284"/>
            <ac:spMk id="5" creationId="{170951E5-EBBB-7548-B97E-BFACC4FD1457}"/>
          </ac:spMkLst>
        </pc:spChg>
      </pc:sldChg>
      <pc:sldChg chg="modSp add del">
        <pc:chgData name="De Pooter Marijn" userId="634ff10e-5ce1-4de2-b291-de73628c3d81" providerId="ADAL" clId="{07A3D6D4-FAD6-44AD-9EC4-FDAD99046DA3}" dt="2019-12-13T06:48:04.807" v="911" actId="2696"/>
        <pc:sldMkLst>
          <pc:docMk/>
          <pc:sldMk cId="2336102105" sldId="284"/>
        </pc:sldMkLst>
        <pc:spChg chg="mod">
          <ac:chgData name="De Pooter Marijn" userId="634ff10e-5ce1-4de2-b291-de73628c3d81" providerId="ADAL" clId="{07A3D6D4-FAD6-44AD-9EC4-FDAD99046DA3}" dt="2019-12-13T06:47:57.952" v="910" actId="20577"/>
          <ac:spMkLst>
            <pc:docMk/>
            <pc:sldMk cId="2336102105" sldId="284"/>
            <ac:spMk id="2" creationId="{E86959B1-3923-4945-A1AB-86C646A4550E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1:15:57.364" v="5853" actId="478"/>
        <pc:sldMkLst>
          <pc:docMk/>
          <pc:sldMk cId="2842159913" sldId="285"/>
        </pc:sldMkLst>
        <pc:spChg chg="mod">
          <ac:chgData name="De Pooter Marijn" userId="634ff10e-5ce1-4de2-b291-de73628c3d81" providerId="ADAL" clId="{07A3D6D4-FAD6-44AD-9EC4-FDAD99046DA3}" dt="2019-12-13T08:17:32.287" v="1860" actId="20577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38:23.725" v="4402" actId="6549"/>
          <ac:spMkLst>
            <pc:docMk/>
            <pc:sldMk cId="2842159913" sldId="28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7.364" v="5853" actId="478"/>
          <ac:spMkLst>
            <pc:docMk/>
            <pc:sldMk cId="2842159913" sldId="28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5.103" v="5836" actId="478"/>
          <ac:spMkLst>
            <pc:docMk/>
            <pc:sldMk cId="2842159913" sldId="285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7:28.176" v="1857" actId="20577"/>
          <ac:spMkLst>
            <pc:docMk/>
            <pc:sldMk cId="2842159913" sldId="285"/>
            <ac:spMk id="8" creationId="{7FA4D928-E4CE-44E5-8A50-DAB9110C4394}"/>
          </ac:spMkLst>
        </pc:spChg>
        <pc:grpChg chg="add mod">
          <ac:chgData name="De Pooter Marijn" userId="634ff10e-5ce1-4de2-b291-de73628c3d81" providerId="ADAL" clId="{07A3D6D4-FAD6-44AD-9EC4-FDAD99046DA3}" dt="2019-12-13T08:18:34.256" v="1861" actId="14826"/>
          <ac:grpSpMkLst>
            <pc:docMk/>
            <pc:sldMk cId="2842159913" sldId="285"/>
            <ac:grpSpMk id="7" creationId="{D029D5A1-E55D-42C3-BDC9-54D21A954650}"/>
          </ac:grpSpMkLst>
        </pc:grpChg>
        <pc:picChg chg="mod">
          <ac:chgData name="De Pooter Marijn" userId="634ff10e-5ce1-4de2-b291-de73628c3d81" providerId="ADAL" clId="{07A3D6D4-FAD6-44AD-9EC4-FDAD99046DA3}" dt="2019-12-13T08:18:39.407" v="1862" actId="207"/>
          <ac:picMkLst>
            <pc:docMk/>
            <pc:sldMk cId="2842159913" sldId="285"/>
            <ac:picMk id="9" creationId="{3C5409BA-F9BE-4E64-9527-FF3B4A43303A}"/>
          </ac:picMkLst>
        </pc:picChg>
      </pc:sldChg>
      <pc:sldChg chg="add del">
        <pc:chgData name="De Pooter Marijn" userId="634ff10e-5ce1-4de2-b291-de73628c3d81" providerId="ADAL" clId="{07A3D6D4-FAD6-44AD-9EC4-FDAD99046DA3}" dt="2019-12-13T09:12:33.649" v="2496" actId="2696"/>
        <pc:sldMkLst>
          <pc:docMk/>
          <pc:sldMk cId="478304014" sldId="286"/>
        </pc:sldMkLst>
      </pc:sldChg>
      <pc:sldChg chg="delSp modSp add ord">
        <pc:chgData name="De Pooter Marijn" userId="634ff10e-5ce1-4de2-b291-de73628c3d81" providerId="ADAL" clId="{07A3D6D4-FAD6-44AD-9EC4-FDAD99046DA3}" dt="2019-12-13T11:16:05.053" v="5854" actId="478"/>
        <pc:sldMkLst>
          <pc:docMk/>
          <pc:sldMk cId="1474709772" sldId="286"/>
        </pc:sldMkLst>
        <pc:spChg chg="mod">
          <ac:chgData name="De Pooter Marijn" userId="634ff10e-5ce1-4de2-b291-de73628c3d81" providerId="ADAL" clId="{07A3D6D4-FAD6-44AD-9EC4-FDAD99046DA3}" dt="2019-12-13T09:12:59.067" v="2509" actId="20577"/>
          <ac:spMkLst>
            <pc:docMk/>
            <pc:sldMk cId="1474709772" sldId="286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16:05.053" v="5854" actId="478"/>
          <ac:spMkLst>
            <pc:docMk/>
            <pc:sldMk cId="1474709772" sldId="28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0.039" v="5835" actId="478"/>
          <ac:spMkLst>
            <pc:docMk/>
            <pc:sldMk cId="1474709772" sldId="28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9:51:27.247" v="3053" actId="1036"/>
          <ac:spMkLst>
            <pc:docMk/>
            <pc:sldMk cId="1474709772" sldId="286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33:51.575" v="4147" actId="478"/>
          <ac:spMkLst>
            <pc:docMk/>
            <pc:sldMk cId="1474709772" sldId="286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48.190" v="4146" actId="478"/>
          <ac:grpSpMkLst>
            <pc:docMk/>
            <pc:sldMk cId="1474709772" sldId="286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33:20.790" v="5888" actId="113"/>
        <pc:sldMkLst>
          <pc:docMk/>
          <pc:sldMk cId="225079790" sldId="287"/>
        </pc:sldMkLst>
        <pc:spChg chg="mod">
          <ac:chgData name="De Pooter Marijn" userId="634ff10e-5ce1-4de2-b291-de73628c3d81" providerId="ADAL" clId="{07A3D6D4-FAD6-44AD-9EC4-FDAD99046DA3}" dt="2019-12-13T09:14:01.790" v="2554" actId="20577"/>
          <ac:spMkLst>
            <pc:docMk/>
            <pc:sldMk cId="225079790" sldId="28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2:12.742" v="5878" actId="113"/>
          <ac:spMkLst>
            <pc:docMk/>
            <pc:sldMk cId="225079790" sldId="28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3.909" v="5856" actId="478"/>
          <ac:spMkLst>
            <pc:docMk/>
            <pc:sldMk cId="225079790" sldId="28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0.482" v="5833" actId="478"/>
          <ac:spMkLst>
            <pc:docMk/>
            <pc:sldMk cId="225079790" sldId="28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20.790" v="5888" actId="113"/>
          <ac:spMkLst>
            <pc:docMk/>
            <pc:sldMk cId="225079790" sldId="287"/>
            <ac:spMk id="17" creationId="{59A442AF-4D9A-425D-8F23-652FFE19D466}"/>
          </ac:spMkLst>
        </pc:spChg>
      </pc:sldChg>
      <pc:sldChg chg="delSp modSp add">
        <pc:chgData name="De Pooter Marijn" userId="634ff10e-5ce1-4de2-b291-de73628c3d81" providerId="ADAL" clId="{07A3D6D4-FAD6-44AD-9EC4-FDAD99046DA3}" dt="2019-12-13T11:33:09.921" v="5886" actId="113"/>
        <pc:sldMkLst>
          <pc:docMk/>
          <pc:sldMk cId="2172744578" sldId="288"/>
        </pc:sldMkLst>
        <pc:spChg chg="mod">
          <ac:chgData name="De Pooter Marijn" userId="634ff10e-5ce1-4de2-b291-de73628c3d81" providerId="ADAL" clId="{07A3D6D4-FAD6-44AD-9EC4-FDAD99046DA3}" dt="2019-12-13T11:32:56.217" v="5884" actId="113"/>
          <ac:spMkLst>
            <pc:docMk/>
            <pc:sldMk cId="2172744578" sldId="288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9.339" v="5857" actId="478"/>
          <ac:spMkLst>
            <pc:docMk/>
            <pc:sldMk cId="2172744578" sldId="288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43.450" v="5832" actId="478"/>
          <ac:spMkLst>
            <pc:docMk/>
            <pc:sldMk cId="2172744578" sldId="288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09.921" v="5886" actId="113"/>
          <ac:spMkLst>
            <pc:docMk/>
            <pc:sldMk cId="2172744578" sldId="288"/>
            <ac:spMk id="17" creationId="{59A442AF-4D9A-425D-8F23-652FFE19D4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14.407" v="10832" actId="207"/>
        <pc:sldMkLst>
          <pc:docMk/>
          <pc:sldMk cId="197127571" sldId="289"/>
        </pc:sldMkLst>
        <pc:spChg chg="mod">
          <ac:chgData name="De Pooter Marijn" userId="634ff10e-5ce1-4de2-b291-de73628c3d81" providerId="ADAL" clId="{07A3D6D4-FAD6-44AD-9EC4-FDAD99046DA3}" dt="2019-12-13T09:21:56.317" v="2795" actId="20577"/>
          <ac:spMkLst>
            <pc:docMk/>
            <pc:sldMk cId="197127571" sldId="289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3:14.407" v="10832" actId="207"/>
          <ac:spMkLst>
            <pc:docMk/>
            <pc:sldMk cId="197127571" sldId="28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44.952" v="5858" actId="478"/>
          <ac:spMkLst>
            <pc:docMk/>
            <pc:sldMk cId="197127571" sldId="28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8.039" v="5831" actId="478"/>
          <ac:spMkLst>
            <pc:docMk/>
            <pc:sldMk cId="197127571" sldId="289"/>
            <ac:spMk id="5" creationId="{170951E5-EBBB-7548-B97E-BFACC4FD1457}"/>
          </ac:spMkLst>
        </pc:spChg>
        <pc:grpChg chg="mod">
          <ac:chgData name="De Pooter Marijn" userId="634ff10e-5ce1-4de2-b291-de73628c3d81" providerId="ADAL" clId="{07A3D6D4-FAD6-44AD-9EC4-FDAD99046DA3}" dt="2019-12-13T19:57:54.051" v="10819" actId="14826"/>
          <ac:grpSpMkLst>
            <pc:docMk/>
            <pc:sldMk cId="197127571" sldId="289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59.066" v="10820" actId="207"/>
          <ac:picMkLst>
            <pc:docMk/>
            <pc:sldMk cId="197127571" sldId="289"/>
            <ac:picMk id="9" creationId="{3A682BE5-EE5E-4B2A-95CB-204EB8B3949B}"/>
          </ac:picMkLst>
        </pc:picChg>
      </pc:sldChg>
      <pc:sldChg chg="delSp modSp add ord">
        <pc:chgData name="De Pooter Marijn" userId="634ff10e-5ce1-4de2-b291-de73628c3d81" providerId="ADAL" clId="{07A3D6D4-FAD6-44AD-9EC4-FDAD99046DA3}" dt="2019-12-13T11:21:02.193" v="5861" actId="478"/>
        <pc:sldMkLst>
          <pc:docMk/>
          <pc:sldMk cId="548687360" sldId="290"/>
        </pc:sldMkLst>
        <pc:spChg chg="mod">
          <ac:chgData name="De Pooter Marijn" userId="634ff10e-5ce1-4de2-b291-de73628c3d81" providerId="ADAL" clId="{07A3D6D4-FAD6-44AD-9EC4-FDAD99046DA3}" dt="2019-12-13T09:27:39.227" v="2839" actId="20577"/>
          <ac:spMkLst>
            <pc:docMk/>
            <pc:sldMk cId="548687360" sldId="290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21:02.193" v="5861" actId="478"/>
          <ac:spMkLst>
            <pc:docMk/>
            <pc:sldMk cId="548687360" sldId="290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14.061" v="5828" actId="478"/>
          <ac:spMkLst>
            <pc:docMk/>
            <pc:sldMk cId="548687360" sldId="290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59:02.315" v="5248" actId="1036"/>
          <ac:spMkLst>
            <pc:docMk/>
            <pc:sldMk cId="548687360" sldId="290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50:18.433" v="5006" actId="478"/>
          <ac:spMkLst>
            <pc:docMk/>
            <pc:sldMk cId="548687360" sldId="290"/>
            <ac:spMk id="29" creationId="{DEF9AD08-44CB-48E1-B629-6BA3D5E63D6A}"/>
          </ac:spMkLst>
        </pc:spChg>
        <pc:grpChg chg="del mod">
          <ac:chgData name="De Pooter Marijn" userId="634ff10e-5ce1-4de2-b291-de73628c3d81" providerId="ADAL" clId="{07A3D6D4-FAD6-44AD-9EC4-FDAD99046DA3}" dt="2019-12-13T10:50:13.544" v="5005" actId="478"/>
          <ac:grpSpMkLst>
            <pc:docMk/>
            <pc:sldMk cId="548687360" sldId="290"/>
            <ac:grpSpMk id="18" creationId="{AD34872D-63DB-47B8-8DE1-DB3059232B19}"/>
          </ac:grpSpMkLst>
        </pc:grpChg>
      </pc:sldChg>
      <pc:sldChg chg="addSp delSp modSp add modAnim">
        <pc:chgData name="De Pooter Marijn" userId="634ff10e-5ce1-4de2-b291-de73628c3d81" providerId="ADAL" clId="{07A3D6D4-FAD6-44AD-9EC4-FDAD99046DA3}" dt="2019-12-13T15:04:43.352" v="8654" actId="14100"/>
        <pc:sldMkLst>
          <pc:docMk/>
          <pc:sldMk cId="1597515294" sldId="291"/>
        </pc:sldMkLst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3" creationId="{0404F855-57EB-4013-8B77-A4502D830926}"/>
          </ac:spMkLst>
        </pc:spChg>
        <pc:spChg chg="del">
          <ac:chgData name="De Pooter Marijn" userId="634ff10e-5ce1-4de2-b291-de73628c3d81" providerId="ADAL" clId="{07A3D6D4-FAD6-44AD-9EC4-FDAD99046DA3}" dt="2019-12-13T11:21:06.473" v="5862" actId="478"/>
          <ac:spMkLst>
            <pc:docMk/>
            <pc:sldMk cId="1597515294" sldId="29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8.260" v="5827" actId="478"/>
          <ac:spMkLst>
            <pc:docMk/>
            <pc:sldMk cId="1597515294" sldId="291"/>
            <ac:spMk id="5" creationId="{170951E5-EBBB-7548-B97E-BFACC4FD1457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7" creationId="{E4883CB2-236C-4715-A260-C6520F8F40E7}"/>
          </ac:spMkLst>
        </pc:spChg>
        <pc:spChg chg="add mod topLvl">
          <ac:chgData name="De Pooter Marijn" userId="634ff10e-5ce1-4de2-b291-de73628c3d81" providerId="ADAL" clId="{07A3D6D4-FAD6-44AD-9EC4-FDAD99046DA3}" dt="2019-12-13T15:04:43.352" v="8654" actId="14100"/>
          <ac:spMkLst>
            <pc:docMk/>
            <pc:sldMk cId="1597515294" sldId="291"/>
            <ac:spMk id="23" creationId="{CBB965C4-AD38-44D7-8F91-306FF19BCA73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4" creationId="{4F577C10-0EC5-40C8-B5F0-14DCD2871DDA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5" creationId="{D9E07D93-97F1-4D40-AA8E-4DA89C600A9A}"/>
          </ac:spMkLst>
        </pc:spChg>
        <pc:spChg chg="del">
          <ac:chgData name="De Pooter Marijn" userId="634ff10e-5ce1-4de2-b291-de73628c3d81" providerId="ADAL" clId="{07A3D6D4-FAD6-44AD-9EC4-FDAD99046DA3}" dt="2019-12-13T10:35:50.287" v="4149" actId="478"/>
          <ac:spMkLst>
            <pc:docMk/>
            <pc:sldMk cId="1597515294" sldId="291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14:50:27.744" v="8350" actId="14100"/>
          <ac:spMkLst>
            <pc:docMk/>
            <pc:sldMk cId="1597515294" sldId="291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5:46.591" v="4148" actId="478"/>
          <ac:grpSpMkLst>
            <pc:docMk/>
            <pc:sldMk cId="1597515294" sldId="291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6:07.509" v="4150" actId="1076"/>
          <ac:grpSpMkLst>
            <pc:docMk/>
            <pc:sldMk cId="1597515294" sldId="291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14:50:18.292" v="8349" actId="165"/>
          <ac:grpSpMkLst>
            <pc:docMk/>
            <pc:sldMk cId="1597515294" sldId="291"/>
            <ac:grpSpMk id="42" creationId="{C5FB0484-8764-4E05-877C-AFBD184449F1}"/>
          </ac:grpSpMkLst>
        </pc:grpChg>
        <pc:cxnChg chg="add mod topLvl">
          <ac:chgData name="De Pooter Marijn" userId="634ff10e-5ce1-4de2-b291-de73628c3d81" providerId="ADAL" clId="{07A3D6D4-FAD6-44AD-9EC4-FDAD99046DA3}" dt="2019-12-13T14:50:18.292" v="8349" actId="165"/>
          <ac:cxnSpMkLst>
            <pc:docMk/>
            <pc:sldMk cId="1597515294" sldId="291"/>
            <ac:cxnSpMk id="11" creationId="{134F16AB-807B-4D62-9365-3EF6A814F21E}"/>
          </ac:cxnSpMkLst>
        </pc:cxnChg>
        <pc:cxnChg chg="add mod topLvl">
          <ac:chgData name="De Pooter Marijn" userId="634ff10e-5ce1-4de2-b291-de73628c3d81" providerId="ADAL" clId="{07A3D6D4-FAD6-44AD-9EC4-FDAD99046DA3}" dt="2019-12-13T14:51:21.157" v="8357" actId="14100"/>
          <ac:cxnSpMkLst>
            <pc:docMk/>
            <pc:sldMk cId="1597515294" sldId="291"/>
            <ac:cxnSpMk id="14" creationId="{1A1E38A3-C733-45A0-83B6-3DA7CA7B4E00}"/>
          </ac:cxnSpMkLst>
        </pc:cxnChg>
      </pc:sldChg>
      <pc:sldChg chg="delSp modSp add">
        <pc:chgData name="De Pooter Marijn" userId="634ff10e-5ce1-4de2-b291-de73628c3d81" providerId="ADAL" clId="{07A3D6D4-FAD6-44AD-9EC4-FDAD99046DA3}" dt="2019-12-13T20:12:28.508" v="10828" actId="207"/>
        <pc:sldMkLst>
          <pc:docMk/>
          <pc:sldMk cId="1065570609" sldId="292"/>
        </pc:sldMkLst>
        <pc:spChg chg="del">
          <ac:chgData name="De Pooter Marijn" userId="634ff10e-5ce1-4de2-b291-de73628c3d81" providerId="ADAL" clId="{07A3D6D4-FAD6-44AD-9EC4-FDAD99046DA3}" dt="2019-12-13T11:15:33.054" v="5848" actId="478"/>
          <ac:spMkLst>
            <pc:docMk/>
            <pc:sldMk cId="1065570609" sldId="29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3.058" v="5841" actId="478"/>
          <ac:spMkLst>
            <pc:docMk/>
            <pc:sldMk cId="1065570609" sldId="292"/>
            <ac:spMk id="5" creationId="{170951E5-EBBB-7548-B97E-BFACC4FD1457}"/>
          </ac:spMkLst>
        </pc:spChg>
        <pc:spChg chg="del">
          <ac:chgData name="De Pooter Marijn" userId="634ff10e-5ce1-4de2-b291-de73628c3d81" providerId="ADAL" clId="{07A3D6D4-FAD6-44AD-9EC4-FDAD99046DA3}" dt="2019-12-13T10:29:18.196" v="3871" actId="478"/>
          <ac:spMkLst>
            <pc:docMk/>
            <pc:sldMk cId="1065570609" sldId="292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28.508" v="10828" actId="207"/>
          <ac:spMkLst>
            <pc:docMk/>
            <pc:sldMk cId="1065570609" sldId="292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29:20.214" v="3872" actId="478"/>
          <ac:grpSpMkLst>
            <pc:docMk/>
            <pc:sldMk cId="1065570609" sldId="292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1:25.194" v="3932" actId="1076"/>
          <ac:grpSpMkLst>
            <pc:docMk/>
            <pc:sldMk cId="1065570609" sldId="292"/>
            <ac:grpSpMk id="18" creationId="{AD34872D-63DB-47B8-8DE1-DB3059232B19}"/>
          </ac:grpSpMkLst>
        </pc:grpChg>
      </pc:sldChg>
      <pc:sldChg chg="addSp delSp modSp add del">
        <pc:chgData name="De Pooter Marijn" userId="634ff10e-5ce1-4de2-b291-de73628c3d81" providerId="ADAL" clId="{07A3D6D4-FAD6-44AD-9EC4-FDAD99046DA3}" dt="2019-12-13T20:12:47.442" v="10829" actId="207"/>
        <pc:sldMkLst>
          <pc:docMk/>
          <pc:sldMk cId="159997603" sldId="293"/>
        </pc:sldMkLst>
        <pc:spChg chg="del">
          <ac:chgData name="De Pooter Marijn" userId="634ff10e-5ce1-4de2-b291-de73628c3d81" providerId="ADAL" clId="{07A3D6D4-FAD6-44AD-9EC4-FDAD99046DA3}" dt="2019-12-13T11:16:13.598" v="5855" actId="478"/>
          <ac:spMkLst>
            <pc:docMk/>
            <pc:sldMk cId="159997603" sldId="293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7.538" v="5834" actId="478"/>
          <ac:spMkLst>
            <pc:docMk/>
            <pc:sldMk cId="159997603" sldId="293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32:52.463" v="4061" actId="1036"/>
          <ac:spMkLst>
            <pc:docMk/>
            <pc:sldMk cId="159997603" sldId="293"/>
            <ac:spMk id="19" creationId="{7E644330-BCBC-48E4-99BD-44071367D322}"/>
          </ac:spMkLst>
        </pc:spChg>
        <pc:spChg chg="add del">
          <ac:chgData name="De Pooter Marijn" userId="634ff10e-5ce1-4de2-b291-de73628c3d81" providerId="ADAL" clId="{07A3D6D4-FAD6-44AD-9EC4-FDAD99046DA3}" dt="2019-12-13T10:33:28.154" v="4074" actId="478"/>
          <ac:spMkLst>
            <pc:docMk/>
            <pc:sldMk cId="159997603" sldId="293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47.442" v="10829" actId="207"/>
          <ac:spMkLst>
            <pc:docMk/>
            <pc:sldMk cId="159997603" sldId="293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09.582" v="4072" actId="478"/>
          <ac:grpSpMkLst>
            <pc:docMk/>
            <pc:sldMk cId="159997603" sldId="293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3:23.324" v="4073" actId="1076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20:50.696" v="5859" actId="478"/>
        <pc:sldMkLst>
          <pc:docMk/>
          <pc:sldMk cId="940007482" sldId="294"/>
        </pc:sldMkLst>
        <pc:spChg chg="mod">
          <ac:chgData name="De Pooter Marijn" userId="634ff10e-5ce1-4de2-b291-de73628c3d81" providerId="ADAL" clId="{07A3D6D4-FAD6-44AD-9EC4-FDAD99046DA3}" dt="2019-12-13T10:38:59.748" v="441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41:17.650" v="4575" actId="20577"/>
          <ac:spMkLst>
            <pc:docMk/>
            <pc:sldMk cId="940007482" sldId="29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0.696" v="5859" actId="478"/>
          <ac:spMkLst>
            <pc:docMk/>
            <pc:sldMk cId="940007482" sldId="29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2.710" v="5830" actId="478"/>
          <ac:spMkLst>
            <pc:docMk/>
            <pc:sldMk cId="940007482" sldId="294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1:25:35.833" v="5864" actId="478"/>
        <pc:sldMkLst>
          <pc:docMk/>
          <pc:sldMk cId="4081770311" sldId="295"/>
        </pc:sldMkLst>
        <pc:spChg chg="mod">
          <ac:chgData name="De Pooter Marijn" userId="634ff10e-5ce1-4de2-b291-de73628c3d81" providerId="ADAL" clId="{07A3D6D4-FAD6-44AD-9EC4-FDAD99046DA3}" dt="2019-12-13T10:41:46.799" v="4589" actId="20577"/>
          <ac:spMkLst>
            <pc:docMk/>
            <pc:sldMk cId="4081770311" sldId="29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05:26.576" v="5409" actId="20577"/>
          <ac:spMkLst>
            <pc:docMk/>
            <pc:sldMk cId="4081770311" sldId="29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35.833" v="5864" actId="478"/>
          <ac:spMkLst>
            <pc:docMk/>
            <pc:sldMk cId="4081770311" sldId="29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2.922" v="5826" actId="478"/>
          <ac:spMkLst>
            <pc:docMk/>
            <pc:sldMk cId="4081770311" sldId="295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37.842" v="10833" actId="207"/>
        <pc:sldMkLst>
          <pc:docMk/>
          <pc:sldMk cId="1625737628" sldId="296"/>
        </pc:sldMkLst>
        <pc:spChg chg="mod">
          <ac:chgData name="De Pooter Marijn" userId="634ff10e-5ce1-4de2-b291-de73628c3d81" providerId="ADAL" clId="{07A3D6D4-FAD6-44AD-9EC4-FDAD99046DA3}" dt="2019-12-13T11:01:52.959" v="5304" actId="20577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4:47:41.514" v="8335" actId="692"/>
          <ac:spMkLst>
            <pc:docMk/>
            <pc:sldMk cId="1625737628" sldId="29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27.481" v="5863" actId="478"/>
          <ac:spMkLst>
            <pc:docMk/>
            <pc:sldMk cId="1625737628" sldId="29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2:57.529" v="5825"/>
          <ac:spMkLst>
            <pc:docMk/>
            <pc:sldMk cId="1625737628" sldId="29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20:13:37.842" v="10833" actId="207"/>
          <ac:spMkLst>
            <pc:docMk/>
            <pc:sldMk cId="1625737628" sldId="296"/>
            <ac:spMk id="17" creationId="{59A442AF-4D9A-425D-8F23-652FFE19D466}"/>
          </ac:spMkLst>
        </pc:spChg>
      </pc:sldChg>
      <pc:sldChg chg="addSp delSp modSp add del">
        <pc:chgData name="De Pooter Marijn" userId="634ff10e-5ce1-4de2-b291-de73628c3d81" providerId="ADAL" clId="{07A3D6D4-FAD6-44AD-9EC4-FDAD99046DA3}" dt="2019-12-13T14:41:36.688" v="8299" actId="2696"/>
        <pc:sldMkLst>
          <pc:docMk/>
          <pc:sldMk cId="4224470653" sldId="297"/>
        </pc:sldMkLst>
        <pc:spChg chg="mod">
          <ac:chgData name="De Pooter Marijn" userId="634ff10e-5ce1-4de2-b291-de73628c3d81" providerId="ADAL" clId="{07A3D6D4-FAD6-44AD-9EC4-FDAD99046DA3}" dt="2019-12-13T14:40:56.363" v="8298" actId="113"/>
          <ac:spMkLst>
            <pc:docMk/>
            <pc:sldMk cId="4224470653" sldId="29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4" creationId="{D01819A2-441B-4EBE-B2FD-F9C805B355FE}"/>
          </ac:spMkLst>
        </pc:spChg>
        <pc:spChg chg="add del mod">
          <ac:chgData name="De Pooter Marijn" userId="634ff10e-5ce1-4de2-b291-de73628c3d81" providerId="ADAL" clId="{07A3D6D4-FAD6-44AD-9EC4-FDAD99046DA3}" dt="2019-12-13T12:53:24.214" v="6709" actId="478"/>
          <ac:spMkLst>
            <pc:docMk/>
            <pc:sldMk cId="4224470653" sldId="297"/>
            <ac:spMk id="5" creationId="{942A2274-5D60-4561-B7C5-8E2B2226CC48}"/>
          </ac:spMkLst>
        </pc:spChg>
        <pc:spChg chg="mod">
          <ac:chgData name="De Pooter Marijn" userId="634ff10e-5ce1-4de2-b291-de73628c3d81" providerId="ADAL" clId="{07A3D6D4-FAD6-44AD-9EC4-FDAD99046DA3}" dt="2019-12-13T14:27:42.371" v="8053" actId="20577"/>
          <ac:spMkLst>
            <pc:docMk/>
            <pc:sldMk cId="4224470653" sldId="297"/>
            <ac:spMk id="17" creationId="{59A442AF-4D9A-425D-8F23-652FFE19D466}"/>
          </ac:spMkLst>
        </pc:spChg>
        <pc:spChg chg="add del mod">
          <ac:chgData name="De Pooter Marijn" userId="634ff10e-5ce1-4de2-b291-de73628c3d81" providerId="ADAL" clId="{07A3D6D4-FAD6-44AD-9EC4-FDAD99046DA3}" dt="2019-12-13T14:27:52.058" v="8055" actId="478"/>
          <ac:spMkLst>
            <pc:docMk/>
            <pc:sldMk cId="4224470653" sldId="297"/>
            <ac:spMk id="18" creationId="{C694C7C6-4148-4230-A8A9-4074E0B40E7F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19" creationId="{DD4FA5ED-4983-4383-8DC9-DA0D1F08D528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7" creationId="{D71E6B6D-EDA1-4DEB-86CB-6E8FCC7BBA1E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9" creationId="{3E28FCEC-3352-43A9-AD54-F07E5A4B0E76}"/>
          </ac:spMkLst>
        </pc:spChg>
        <pc:spChg chg="add mod">
          <ac:chgData name="De Pooter Marijn" userId="634ff10e-5ce1-4de2-b291-de73628c3d81" providerId="ADAL" clId="{07A3D6D4-FAD6-44AD-9EC4-FDAD99046DA3}" dt="2019-12-13T14:28:13.599" v="8067" actId="1037"/>
          <ac:spMkLst>
            <pc:docMk/>
            <pc:sldMk cId="4224470653" sldId="297"/>
            <ac:spMk id="35" creationId="{FE420AB0-548C-4672-9678-2B23B2FC21AB}"/>
          </ac:spMkLst>
        </pc:spChg>
        <pc:spChg chg="add mod">
          <ac:chgData name="De Pooter Marijn" userId="634ff10e-5ce1-4de2-b291-de73628c3d81" providerId="ADAL" clId="{07A3D6D4-FAD6-44AD-9EC4-FDAD99046DA3}" dt="2019-12-13T14:28:52.001" v="8072" actId="208"/>
          <ac:spMkLst>
            <pc:docMk/>
            <pc:sldMk cId="4224470653" sldId="297"/>
            <ac:spMk id="36" creationId="{524BFEB6-2FE2-459C-AE9A-BDAE58983618}"/>
          </ac:spMkLst>
        </pc:spChg>
        <pc:grpChg chg="add del mod">
          <ac:chgData name="De Pooter Marijn" userId="634ff10e-5ce1-4de2-b291-de73628c3d81" providerId="ADAL" clId="{07A3D6D4-FAD6-44AD-9EC4-FDAD99046DA3}" dt="2019-12-13T14:27:49.949" v="8054" actId="478"/>
          <ac:grpSpMkLst>
            <pc:docMk/>
            <pc:sldMk cId="4224470653" sldId="297"/>
            <ac:grpSpMk id="11" creationId="{A08DCFA6-07AF-4C2F-A17D-32B8DA73D39A}"/>
          </ac:grpSpMkLst>
        </pc:grp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22" creationId="{B195FA8F-8316-4E24-9D1F-4118E5337A05}"/>
          </ac:picMkLst>
        </pc:pic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32" creationId="{78BE924A-9D79-457E-B322-BBFD3E783C99}"/>
          </ac:picMkLst>
        </pc:pic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8" creationId="{CB4E4512-0A0E-4672-AD62-4DEA85A6DED7}"/>
          </ac:cxnSpMkLst>
        </pc:cxn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20" creationId="{7A8D7169-A0DF-4E4C-9529-EE5008EB49A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4" creationId="{C1D0EBE5-79BA-4A1C-B3A8-DFA11F24C34B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6" creationId="{8C55067F-0B77-4513-8CF2-ABE74F7A057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31" creationId="{7319B22E-C637-4384-A516-0A52F8C19E30}"/>
          </ac:cxnSpMkLst>
        </pc:cxnChg>
      </pc:sldChg>
      <pc:sldChg chg="modSp add del">
        <pc:chgData name="De Pooter Marijn" userId="634ff10e-5ce1-4de2-b291-de73628c3d81" providerId="ADAL" clId="{07A3D6D4-FAD6-44AD-9EC4-FDAD99046DA3}" dt="2019-12-13T14:44:08.044" v="8330" actId="2696"/>
        <pc:sldMkLst>
          <pc:docMk/>
          <pc:sldMk cId="2485367480" sldId="298"/>
        </pc:sldMkLst>
        <pc:spChg chg="mod">
          <ac:chgData name="De Pooter Marijn" userId="634ff10e-5ce1-4de2-b291-de73628c3d81" providerId="ADAL" clId="{07A3D6D4-FAD6-44AD-9EC4-FDAD99046DA3}" dt="2019-12-13T14:43:08.760" v="8319" actId="113"/>
          <ac:spMkLst>
            <pc:docMk/>
            <pc:sldMk cId="2485367480" sldId="298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43:47.740" v="8329" actId="20577"/>
          <ac:spMkLst>
            <pc:docMk/>
            <pc:sldMk cId="2485367480" sldId="298"/>
            <ac:spMk id="17" creationId="{59A442AF-4D9A-425D-8F23-652FFE19D466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4:20:22.627" v="8031"/>
        <pc:sldMkLst>
          <pc:docMk/>
          <pc:sldMk cId="3709124516" sldId="299"/>
        </pc:sldMkLst>
        <pc:spChg chg="mod">
          <ac:chgData name="De Pooter Marijn" userId="634ff10e-5ce1-4de2-b291-de73628c3d81" providerId="ADAL" clId="{07A3D6D4-FAD6-44AD-9EC4-FDAD99046DA3}" dt="2019-12-13T13:14:19.755" v="7084" actId="113"/>
          <ac:spMkLst>
            <pc:docMk/>
            <pc:sldMk cId="3709124516" sldId="29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3:15:13.953" v="7105" actId="478"/>
          <ac:spMkLst>
            <pc:docMk/>
            <pc:sldMk cId="3709124516" sldId="299"/>
            <ac:spMk id="4" creationId="{D01819A2-441B-4EBE-B2FD-F9C805B355FE}"/>
          </ac:spMkLst>
        </pc:spChg>
        <pc:spChg chg="mod">
          <ac:chgData name="De Pooter Marijn" userId="634ff10e-5ce1-4de2-b291-de73628c3d81" providerId="ADAL" clId="{07A3D6D4-FAD6-44AD-9EC4-FDAD99046DA3}" dt="2019-12-13T14:16:35.410" v="7949" actId="20577"/>
          <ac:spMkLst>
            <pc:docMk/>
            <pc:sldMk cId="3709124516" sldId="299"/>
            <ac:spMk id="17" creationId="{59A442AF-4D9A-425D-8F23-652FFE19D466}"/>
          </ac:spMkLst>
        </pc:spChg>
        <pc:spChg chg="del">
          <ac:chgData name="De Pooter Marijn" userId="634ff10e-5ce1-4de2-b291-de73628c3d81" providerId="ADAL" clId="{07A3D6D4-FAD6-44AD-9EC4-FDAD99046DA3}" dt="2019-12-13T13:15:18.477" v="7107" actId="478"/>
          <ac:spMkLst>
            <pc:docMk/>
            <pc:sldMk cId="3709124516" sldId="299"/>
            <ac:spMk id="18" creationId="{C694C7C6-4148-4230-A8A9-4074E0B40E7F}"/>
          </ac:spMkLst>
        </pc:spChg>
        <pc:spChg chg="del">
          <ac:chgData name="De Pooter Marijn" userId="634ff10e-5ce1-4de2-b291-de73628c3d81" providerId="ADAL" clId="{07A3D6D4-FAD6-44AD-9EC4-FDAD99046DA3}" dt="2019-12-13T13:15:09.234" v="7103" actId="478"/>
          <ac:spMkLst>
            <pc:docMk/>
            <pc:sldMk cId="3709124516" sldId="299"/>
            <ac:spMk id="19" creationId="{DD4FA5ED-4983-4383-8DC9-DA0D1F08D528}"/>
          </ac:spMkLst>
        </pc:spChg>
        <pc:spChg chg="del">
          <ac:chgData name="De Pooter Marijn" userId="634ff10e-5ce1-4de2-b291-de73628c3d81" providerId="ADAL" clId="{07A3D6D4-FAD6-44AD-9EC4-FDAD99046DA3}" dt="2019-12-13T13:15:26.330" v="7110" actId="478"/>
          <ac:spMkLst>
            <pc:docMk/>
            <pc:sldMk cId="3709124516" sldId="299"/>
            <ac:spMk id="27" creationId="{D71E6B6D-EDA1-4DEB-86CB-6E8FCC7BBA1E}"/>
          </ac:spMkLst>
        </pc:spChg>
        <pc:spChg chg="del">
          <ac:chgData name="De Pooter Marijn" userId="634ff10e-5ce1-4de2-b291-de73628c3d81" providerId="ADAL" clId="{07A3D6D4-FAD6-44AD-9EC4-FDAD99046DA3}" dt="2019-12-13T13:15:34.359" v="7112" actId="478"/>
          <ac:spMkLst>
            <pc:docMk/>
            <pc:sldMk cId="3709124516" sldId="299"/>
            <ac:spMk id="29" creationId="{3E28FCEC-3352-43A9-AD54-F07E5A4B0E76}"/>
          </ac:spMkLst>
        </pc:spChg>
        <pc:grpChg chg="del">
          <ac:chgData name="De Pooter Marijn" userId="634ff10e-5ce1-4de2-b291-de73628c3d81" providerId="ADAL" clId="{07A3D6D4-FAD6-44AD-9EC4-FDAD99046DA3}" dt="2019-12-13T13:15:21.881" v="7108" actId="478"/>
          <ac:grpSpMkLst>
            <pc:docMk/>
            <pc:sldMk cId="3709124516" sldId="299"/>
            <ac:grpSpMk id="11" creationId="{A08DCFA6-07AF-4C2F-A17D-32B8DA73D39A}"/>
          </ac:grpSpMkLst>
        </pc:grpChg>
        <pc:graphicFrameChg chg="add mod modGraphic">
          <ac:chgData name="De Pooter Marijn" userId="634ff10e-5ce1-4de2-b291-de73628c3d81" providerId="ADAL" clId="{07A3D6D4-FAD6-44AD-9EC4-FDAD99046DA3}" dt="2019-12-13T14:20:22.627" v="8031"/>
          <ac:graphicFrameMkLst>
            <pc:docMk/>
            <pc:sldMk cId="3709124516" sldId="299"/>
            <ac:graphicFrameMk id="5" creationId="{FDBDC4AD-D7F5-43B7-A772-7AE8C56F4691}"/>
          </ac:graphicFrameMkLst>
        </pc:graphicFrameChg>
        <pc:picChg chg="del">
          <ac:chgData name="De Pooter Marijn" userId="634ff10e-5ce1-4de2-b291-de73628c3d81" providerId="ADAL" clId="{07A3D6D4-FAD6-44AD-9EC4-FDAD99046DA3}" dt="2019-12-13T13:15:23.960" v="7109" actId="478"/>
          <ac:picMkLst>
            <pc:docMk/>
            <pc:sldMk cId="3709124516" sldId="299"/>
            <ac:picMk id="22" creationId="{B195FA8F-8316-4E24-9D1F-4118E5337A05}"/>
          </ac:picMkLst>
        </pc:picChg>
        <pc:picChg chg="del">
          <ac:chgData name="De Pooter Marijn" userId="634ff10e-5ce1-4de2-b291-de73628c3d81" providerId="ADAL" clId="{07A3D6D4-FAD6-44AD-9EC4-FDAD99046DA3}" dt="2019-12-13T13:15:36.763" v="7113" actId="478"/>
          <ac:picMkLst>
            <pc:docMk/>
            <pc:sldMk cId="3709124516" sldId="299"/>
            <ac:picMk id="32" creationId="{78BE924A-9D79-457E-B322-BBFD3E783C99}"/>
          </ac:picMkLst>
        </pc:picChg>
        <pc:cxnChg chg="del mod">
          <ac:chgData name="De Pooter Marijn" userId="634ff10e-5ce1-4de2-b291-de73628c3d81" providerId="ADAL" clId="{07A3D6D4-FAD6-44AD-9EC4-FDAD99046DA3}" dt="2019-12-13T13:15:11.795" v="7104" actId="478"/>
          <ac:cxnSpMkLst>
            <pc:docMk/>
            <pc:sldMk cId="3709124516" sldId="299"/>
            <ac:cxnSpMk id="24" creationId="{C1D0EBE5-79BA-4A1C-B3A8-DFA11F24C34B}"/>
          </ac:cxnSpMkLst>
        </pc:cxnChg>
        <pc:cxnChg chg="del mod">
          <ac:chgData name="De Pooter Marijn" userId="634ff10e-5ce1-4de2-b291-de73628c3d81" providerId="ADAL" clId="{07A3D6D4-FAD6-44AD-9EC4-FDAD99046DA3}" dt="2019-12-13T13:15:16.473" v="7106" actId="478"/>
          <ac:cxnSpMkLst>
            <pc:docMk/>
            <pc:sldMk cId="3709124516" sldId="299"/>
            <ac:cxnSpMk id="26" creationId="{8C55067F-0B77-4513-8CF2-ABE74F7A0575}"/>
          </ac:cxnSpMkLst>
        </pc:cxnChg>
        <pc:cxnChg chg="del mod">
          <ac:chgData name="De Pooter Marijn" userId="634ff10e-5ce1-4de2-b291-de73628c3d81" providerId="ADAL" clId="{07A3D6D4-FAD6-44AD-9EC4-FDAD99046DA3}" dt="2019-12-13T13:15:30.400" v="7111" actId="478"/>
          <ac:cxnSpMkLst>
            <pc:docMk/>
            <pc:sldMk cId="3709124516" sldId="299"/>
            <ac:cxnSpMk id="31" creationId="{7319B22E-C637-4384-A516-0A52F8C19E30}"/>
          </ac:cxnSpMkLst>
        </pc:cxnChg>
      </pc:sldChg>
      <pc:sldChg chg="add del">
        <pc:chgData name="De Pooter Marijn" userId="634ff10e-5ce1-4de2-b291-de73628c3d81" providerId="ADAL" clId="{07A3D6D4-FAD6-44AD-9EC4-FDAD99046DA3}" dt="2019-12-13T14:54:21.581" v="8368" actId="2696"/>
        <pc:sldMkLst>
          <pc:docMk/>
          <pc:sldMk cId="4197518226" sldId="300"/>
        </pc:sldMkLst>
      </pc:sldChg>
      <pc:sldChg chg="delSp add del ord">
        <pc:chgData name="De Pooter Marijn" userId="634ff10e-5ce1-4de2-b291-de73628c3d81" providerId="ADAL" clId="{07A3D6D4-FAD6-44AD-9EC4-FDAD99046DA3}" dt="2019-12-13T14:42:00.958" v="8301" actId="2696"/>
        <pc:sldMkLst>
          <pc:docMk/>
          <pc:sldMk cId="2857732574" sldId="301"/>
        </pc:sldMkLst>
        <pc:spChg chg="del">
          <ac:chgData name="De Pooter Marijn" userId="634ff10e-5ce1-4de2-b291-de73628c3d81" providerId="ADAL" clId="{07A3D6D4-FAD6-44AD-9EC4-FDAD99046DA3}" dt="2019-12-13T14:27:07.864" v="8047"/>
          <ac:spMkLst>
            <pc:docMk/>
            <pc:sldMk cId="2857732574" sldId="301"/>
            <ac:spMk id="23" creationId="{CBB965C4-AD38-44D7-8F91-306FF19BCA73}"/>
          </ac:spMkLst>
        </pc:spChg>
      </pc:sldChg>
      <pc:sldChg chg="addSp delSp modSp add modAnim">
        <pc:chgData name="De Pooter Marijn" userId="634ff10e-5ce1-4de2-b291-de73628c3d81" providerId="ADAL" clId="{07A3D6D4-FAD6-44AD-9EC4-FDAD99046DA3}" dt="2019-12-13T14:53:24.419" v="8367"/>
        <pc:sldMkLst>
          <pc:docMk/>
          <pc:sldMk cId="3749080174" sldId="302"/>
        </pc:sldMkLst>
        <pc:spChg chg="mod">
          <ac:chgData name="De Pooter Marijn" userId="634ff10e-5ce1-4de2-b291-de73628c3d81" providerId="ADAL" clId="{07A3D6D4-FAD6-44AD-9EC4-FDAD99046DA3}" dt="2019-12-13T14:41:43.057" v="8300" actId="113"/>
          <ac:spMkLst>
            <pc:docMk/>
            <pc:sldMk cId="3749080174" sldId="302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27:36.930" v="8052" actId="6549"/>
          <ac:spMkLst>
            <pc:docMk/>
            <pc:sldMk cId="3749080174" sldId="302"/>
            <ac:spMk id="17" creationId="{59A442AF-4D9A-425D-8F23-652FFE19D466}"/>
          </ac:spMkLst>
        </pc:spChg>
        <pc:spChg chg="add del">
          <ac:chgData name="De Pooter Marijn" userId="634ff10e-5ce1-4de2-b291-de73628c3d81" providerId="ADAL" clId="{07A3D6D4-FAD6-44AD-9EC4-FDAD99046DA3}" dt="2019-12-13T14:27:33.266" v="8051" actId="478"/>
          <ac:spMkLst>
            <pc:docMk/>
            <pc:sldMk cId="3749080174" sldId="302"/>
            <ac:spMk id="19" creationId="{DD4FA5ED-4983-4383-8DC9-DA0D1F08D528}"/>
          </ac:spMkLst>
        </pc:sp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4" creationId="{C1D0EBE5-79BA-4A1C-B3A8-DFA11F24C34B}"/>
          </ac:cxnSpMkLst>
        </pc:cxn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6" creationId="{8C55067F-0B77-4513-8CF2-ABE74F7A0575}"/>
          </ac:cxnSpMkLst>
        </pc:cxnChg>
      </pc:sldChg>
      <pc:sldChg chg="modSp add ord">
        <pc:chgData name="De Pooter Marijn" userId="634ff10e-5ce1-4de2-b291-de73628c3d81" providerId="ADAL" clId="{07A3D6D4-FAD6-44AD-9EC4-FDAD99046DA3}" dt="2019-12-13T14:59:13.599" v="8491" actId="20577"/>
        <pc:sldMkLst>
          <pc:docMk/>
          <pc:sldMk cId="2657621014" sldId="303"/>
        </pc:sldMkLst>
        <pc:spChg chg="mod">
          <ac:chgData name="De Pooter Marijn" userId="634ff10e-5ce1-4de2-b291-de73628c3d81" providerId="ADAL" clId="{07A3D6D4-FAD6-44AD-9EC4-FDAD99046DA3}" dt="2019-12-13T14:59:03.527" v="8466" actId="20577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14:59:13.599" v="8491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addSp delSp modSp add ord">
        <pc:chgData name="De Pooter Marijn" userId="634ff10e-5ce1-4de2-b291-de73628c3d81" providerId="ADAL" clId="{07A3D6D4-FAD6-44AD-9EC4-FDAD99046DA3}" dt="2019-12-13T15:11:57.369" v="9153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7A3D6D4-FAD6-44AD-9EC4-FDAD99046DA3}" dt="2019-12-13T14:58:54.334" v="8455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11:57.369" v="9153" actId="20577"/>
          <ac:spMkLst>
            <pc:docMk/>
            <pc:sldMk cId="1050307132" sldId="30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7A3D6D4-FAD6-44AD-9EC4-FDAD99046DA3}" dt="2019-12-13T15:10:48.669" v="8992" actId="1035"/>
          <ac:spMkLst>
            <pc:docMk/>
            <pc:sldMk cId="1050307132" sldId="304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02:11.371" v="8532"/>
          <ac:spMkLst>
            <pc:docMk/>
            <pc:sldMk cId="1050307132" sldId="304"/>
            <ac:spMk id="9" creationId="{39B95173-AFDB-466C-9C70-BC059ECC97EC}"/>
          </ac:spMkLst>
        </pc:spChg>
        <pc:grpChg chg="add mod">
          <ac:chgData name="De Pooter Marijn" userId="634ff10e-5ce1-4de2-b291-de73628c3d81" providerId="ADAL" clId="{07A3D6D4-FAD6-44AD-9EC4-FDAD99046DA3}" dt="2019-12-13T15:01:01.284" v="8495" actId="14826"/>
          <ac:grpSpMkLst>
            <pc:docMk/>
            <pc:sldMk cId="1050307132" sldId="304"/>
            <ac:grpSpMk id="8" creationId="{6A6DBE46-782E-4A95-9B6B-2FCA5193F1D0}"/>
          </ac:grpSpMkLst>
        </pc:grpChg>
        <pc:graphicFrameChg chg="del mod">
          <ac:chgData name="De Pooter Marijn" userId="634ff10e-5ce1-4de2-b291-de73628c3d81" providerId="ADAL" clId="{07A3D6D4-FAD6-44AD-9EC4-FDAD99046DA3}" dt="2019-12-13T15:03:40.331" v="8644" actId="478"/>
          <ac:graphicFrameMkLst>
            <pc:docMk/>
            <pc:sldMk cId="1050307132" sldId="304"/>
            <ac:graphicFrameMk id="7" creationId="{498336E7-DCAE-4C98-A71B-C51F15C62395}"/>
          </ac:graphicFrameMkLst>
        </pc:graphicFrameChg>
        <pc:picChg chg="mod">
          <ac:chgData name="De Pooter Marijn" userId="634ff10e-5ce1-4de2-b291-de73628c3d81" providerId="ADAL" clId="{07A3D6D4-FAD6-44AD-9EC4-FDAD99046DA3}" dt="2019-12-13T15:01:08.484" v="8496" actId="207"/>
          <ac:picMkLst>
            <pc:docMk/>
            <pc:sldMk cId="1050307132" sldId="304"/>
            <ac:picMk id="10" creationId="{ACA1FDDF-C76F-497B-91C8-FF968A4BC6C1}"/>
          </ac:picMkLst>
        </pc:picChg>
      </pc:sldChg>
      <pc:sldChg chg="addSp delSp modSp add">
        <pc:chgData name="De Pooter Marijn" userId="634ff10e-5ce1-4de2-b291-de73628c3d81" providerId="ADAL" clId="{07A3D6D4-FAD6-44AD-9EC4-FDAD99046DA3}" dt="2019-12-13T15:33:34.915" v="9529"/>
        <pc:sldMkLst>
          <pc:docMk/>
          <pc:sldMk cId="2812066807" sldId="305"/>
        </pc:sldMkLst>
        <pc:spChg chg="mod">
          <ac:chgData name="De Pooter Marijn" userId="634ff10e-5ce1-4de2-b291-de73628c3d81" providerId="ADAL" clId="{07A3D6D4-FAD6-44AD-9EC4-FDAD99046DA3}" dt="2019-12-13T15:12:19.110" v="9156" actId="6549"/>
          <ac:spMkLst>
            <pc:docMk/>
            <pc:sldMk cId="2812066807" sldId="30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5:12:13.762" v="9155" actId="478"/>
          <ac:spMkLst>
            <pc:docMk/>
            <pc:sldMk cId="2812066807" sldId="305"/>
            <ac:spMk id="4" creationId="{CDA794D7-1C0F-464D-8E15-E2295599F147}"/>
          </ac:spMkLst>
        </pc:spChg>
        <pc:graphicFrameChg chg="add mod modGraphic">
          <ac:chgData name="De Pooter Marijn" userId="634ff10e-5ce1-4de2-b291-de73628c3d81" providerId="ADAL" clId="{07A3D6D4-FAD6-44AD-9EC4-FDAD99046DA3}" dt="2019-12-13T15:33:34.915" v="9529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add ord">
        <pc:chgData name="De Pooter Marijn" userId="634ff10e-5ce1-4de2-b291-de73628c3d81" providerId="ADAL" clId="{07A3D6D4-FAD6-44AD-9EC4-FDAD99046DA3}" dt="2019-12-13T15:30:22.476" v="9528" actId="20577"/>
        <pc:sldMkLst>
          <pc:docMk/>
          <pc:sldMk cId="6778280" sldId="306"/>
        </pc:sldMkLst>
        <pc:spChg chg="mod">
          <ac:chgData name="De Pooter Marijn" userId="634ff10e-5ce1-4de2-b291-de73628c3d81" providerId="ADAL" clId="{07A3D6D4-FAD6-44AD-9EC4-FDAD99046DA3}" dt="2019-12-13T15:30:22.476" v="9528" actId="20577"/>
          <ac:spMkLst>
            <pc:docMk/>
            <pc:sldMk cId="6778280" sldId="306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15:30:06.073" v="9524" actId="2696"/>
        <pc:sldMkLst>
          <pc:docMk/>
          <pc:sldMk cId="2108264226" sldId="306"/>
        </pc:sldMkLst>
        <pc:spChg chg="mod">
          <ac:chgData name="De Pooter Marijn" userId="634ff10e-5ce1-4de2-b291-de73628c3d81" providerId="ADAL" clId="{07A3D6D4-FAD6-44AD-9EC4-FDAD99046DA3}" dt="2019-12-13T15:29:36.434" v="9473" actId="20577"/>
          <ac:spMkLst>
            <pc:docMk/>
            <pc:sldMk cId="2108264226" sldId="30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29:58.020" v="9523" actId="6549"/>
          <ac:spMkLst>
            <pc:docMk/>
            <pc:sldMk cId="2108264226" sldId="306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29:45.597" v="9492" actId="20577"/>
          <ac:spMkLst>
            <pc:docMk/>
            <pc:sldMk cId="2108264226" sldId="306"/>
            <ac:spMk id="8" creationId="{7FA4D928-E4CE-44E5-8A50-DAB9110C4394}"/>
          </ac:spMkLst>
        </pc:spChg>
      </pc:sldChg>
      <pc:sldChg chg="addSp modSp add">
        <pc:chgData name="De Pooter Marijn" userId="634ff10e-5ce1-4de2-b291-de73628c3d81" providerId="ADAL" clId="{07A3D6D4-FAD6-44AD-9EC4-FDAD99046DA3}" dt="2019-12-13T15:50:37.493" v="10461" actId="255"/>
        <pc:sldMkLst>
          <pc:docMk/>
          <pc:sldMk cId="1327952075" sldId="307"/>
        </pc:sldMkLst>
        <pc:spChg chg="mod">
          <ac:chgData name="De Pooter Marijn" userId="634ff10e-5ce1-4de2-b291-de73628c3d81" providerId="ADAL" clId="{07A3D6D4-FAD6-44AD-9EC4-FDAD99046DA3}" dt="2019-12-13T15:50:37.493" v="10461" actId="255"/>
          <ac:spMkLst>
            <pc:docMk/>
            <pc:sldMk cId="1327952075" sldId="307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47:10.918" v="10291" actId="207"/>
          <ac:spMkLst>
            <pc:docMk/>
            <pc:sldMk cId="1327952075" sldId="307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36:03.654" v="9541" actId="20577"/>
          <ac:spMkLst>
            <pc:docMk/>
            <pc:sldMk cId="1327952075" sldId="307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07A3D6D4-FAD6-44AD-9EC4-FDAD99046DA3}" dt="2019-12-13T15:48:46.914" v="10349" actId="1037"/>
          <ac:spMkLst>
            <pc:docMk/>
            <pc:sldMk cId="1327952075" sldId="307"/>
            <ac:spMk id="15" creationId="{B0DD00BA-FB36-441A-8CA3-655CF04F0EFC}"/>
          </ac:spMkLst>
        </pc:spChg>
        <pc:spChg chg="add mod">
          <ac:chgData name="De Pooter Marijn" userId="634ff10e-5ce1-4de2-b291-de73628c3d81" providerId="ADAL" clId="{07A3D6D4-FAD6-44AD-9EC4-FDAD99046DA3}" dt="2019-12-13T15:49:04.478" v="10450" actId="20577"/>
          <ac:spMkLst>
            <pc:docMk/>
            <pc:sldMk cId="1327952075" sldId="307"/>
            <ac:spMk id="16" creationId="{A1BF02D3-49CC-4288-98B5-BE8881941F34}"/>
          </ac:spMkLst>
        </pc:spChg>
        <pc:cxnChg chg="add mod">
          <ac:chgData name="De Pooter Marijn" userId="634ff10e-5ce1-4de2-b291-de73628c3d81" providerId="ADAL" clId="{07A3D6D4-FAD6-44AD-9EC4-FDAD99046DA3}" dt="2019-12-13T15:50:23.913" v="10460" actId="1076"/>
          <ac:cxnSpMkLst>
            <pc:docMk/>
            <pc:sldMk cId="1327952075" sldId="307"/>
            <ac:cxnSpMk id="7" creationId="{DFCB82C7-37FD-4AD7-A62F-C0C3EEB52502}"/>
          </ac:cxnSpMkLst>
        </pc:cxnChg>
        <pc:cxnChg chg="add mod">
          <ac:chgData name="De Pooter Marijn" userId="634ff10e-5ce1-4de2-b291-de73628c3d81" providerId="ADAL" clId="{07A3D6D4-FAD6-44AD-9EC4-FDAD99046DA3}" dt="2019-12-13T15:49:59.028" v="10455" actId="1036"/>
          <ac:cxnSpMkLst>
            <pc:docMk/>
            <pc:sldMk cId="1327952075" sldId="307"/>
            <ac:cxnSpMk id="14" creationId="{F57FA4BE-2881-4435-B43A-5E1486BD1E78}"/>
          </ac:cxnSpMkLst>
        </pc:cxnChg>
      </pc:sldChg>
      <pc:sldChg chg="add del">
        <pc:chgData name="De Pooter Marijn" userId="634ff10e-5ce1-4de2-b291-de73628c3d81" providerId="ADAL" clId="{07A3D6D4-FAD6-44AD-9EC4-FDAD99046DA3}" dt="2019-12-13T15:51:23.619" v="10462" actId="2696"/>
        <pc:sldMkLst>
          <pc:docMk/>
          <pc:sldMk cId="278263531" sldId="308"/>
        </pc:sldMkLst>
      </pc:sldChg>
      <pc:sldChg chg="modSp add">
        <pc:chgData name="De Pooter Marijn" userId="634ff10e-5ce1-4de2-b291-de73628c3d81" providerId="ADAL" clId="{07A3D6D4-FAD6-44AD-9EC4-FDAD99046DA3}" dt="2019-12-13T15:54:43.074" v="10465" actId="20577"/>
        <pc:sldMkLst>
          <pc:docMk/>
          <pc:sldMk cId="2199951965" sldId="309"/>
        </pc:sldMkLst>
        <pc:spChg chg="mod">
          <ac:chgData name="De Pooter Marijn" userId="634ff10e-5ce1-4de2-b291-de73628c3d81" providerId="ADAL" clId="{07A3D6D4-FAD6-44AD-9EC4-FDAD99046DA3}" dt="2019-12-13T15:54:43.074" v="10465" actId="20577"/>
          <ac:spMkLst>
            <pc:docMk/>
            <pc:sldMk cId="2199951965" sldId="309"/>
            <ac:spMk id="3" creationId="{4ECABE3C-BC33-8245-822C-EE2D7505A266}"/>
          </ac:spMkLst>
        </pc:spChg>
      </pc:sldChg>
      <pc:sldChg chg="addSp delSp modSp add ord modAnim">
        <pc:chgData name="De Pooter Marijn" userId="634ff10e-5ce1-4de2-b291-de73628c3d81" providerId="ADAL" clId="{07A3D6D4-FAD6-44AD-9EC4-FDAD99046DA3}" dt="2019-12-13T20:14:08.640" v="10834" actId="207"/>
        <pc:sldMkLst>
          <pc:docMk/>
          <pc:sldMk cId="3889119266" sldId="310"/>
        </pc:sldMkLst>
        <pc:spChg chg="mod">
          <ac:chgData name="De Pooter Marijn" userId="634ff10e-5ce1-4de2-b291-de73628c3d81" providerId="ADAL" clId="{07A3D6D4-FAD6-44AD-9EC4-FDAD99046DA3}" dt="2019-12-13T15:57:13.211" v="10542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4:08.640" v="10834" actId="20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57:28.416" v="10562" actId="20577"/>
          <ac:spMkLst>
            <pc:docMk/>
            <pc:sldMk cId="3889119266" sldId="310"/>
            <ac:spMk id="8" creationId="{85AB7837-E430-4D92-B538-2843377BD331}"/>
          </ac:spMkLst>
        </pc:spChg>
        <pc:spChg chg="add del mod">
          <ac:chgData name="De Pooter Marijn" userId="634ff10e-5ce1-4de2-b291-de73628c3d81" providerId="ADAL" clId="{07A3D6D4-FAD6-44AD-9EC4-FDAD99046DA3}" dt="2019-12-13T16:21:38.527" v="10776" actId="478"/>
          <ac:spMkLst>
            <pc:docMk/>
            <pc:sldMk cId="3889119266" sldId="310"/>
            <ac:spMk id="12" creationId="{819A5BFD-6CC7-40AA-BD69-405597413060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3" creationId="{007E1AA2-AE12-4291-93E0-CE21645CB566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4" creationId="{85F7A8F1-6F76-4C29-BC6F-6D1CD086BF93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5" creationId="{3F60BACD-D2B0-4598-9754-66E76CCE33FB}"/>
          </ac:spMkLst>
        </pc:spChg>
        <pc:grpChg chg="mod">
          <ac:chgData name="De Pooter Marijn" userId="634ff10e-5ce1-4de2-b291-de73628c3d81" providerId="ADAL" clId="{07A3D6D4-FAD6-44AD-9EC4-FDAD99046DA3}" dt="2019-12-13T20:00:19.195" v="10821" actId="14826"/>
          <ac:grpSpMkLst>
            <pc:docMk/>
            <pc:sldMk cId="3889119266" sldId="310"/>
            <ac:grpSpMk id="7" creationId="{D0133044-C7BB-49E8-B2F6-0A8C23B5735F}"/>
          </ac:grpSpMkLst>
        </pc:grpChg>
        <pc:grpChg chg="add mod">
          <ac:chgData name="De Pooter Marijn" userId="634ff10e-5ce1-4de2-b291-de73628c3d81" providerId="ADAL" clId="{07A3D6D4-FAD6-44AD-9EC4-FDAD99046DA3}" dt="2019-12-13T16:23:25.987" v="10813" actId="1035"/>
          <ac:grpSpMkLst>
            <pc:docMk/>
            <pc:sldMk cId="3889119266" sldId="310"/>
            <ac:grpSpMk id="19" creationId="{0F784300-D23C-45D3-AF1F-6CCBA592FF8F}"/>
          </ac:grpSpMkLst>
        </pc:grpChg>
        <pc:picChg chg="mod">
          <ac:chgData name="De Pooter Marijn" userId="634ff10e-5ce1-4de2-b291-de73628c3d81" providerId="ADAL" clId="{07A3D6D4-FAD6-44AD-9EC4-FDAD99046DA3}" dt="2019-12-13T20:00:24.651" v="10822" actId="207"/>
          <ac:picMkLst>
            <pc:docMk/>
            <pc:sldMk cId="3889119266" sldId="310"/>
            <ac:picMk id="9" creationId="{3A682BE5-EE5E-4B2A-95CB-204EB8B3949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6" creationId="{34405316-E0C2-4ADF-9508-17A9203E90B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7" creationId="{1374530C-9943-45C4-B65D-262BE4627FCB}"/>
          </ac:picMkLst>
        </pc:picChg>
        <pc:picChg chg="add del mod">
          <ac:chgData name="De Pooter Marijn" userId="634ff10e-5ce1-4de2-b291-de73628c3d81" providerId="ADAL" clId="{07A3D6D4-FAD6-44AD-9EC4-FDAD99046DA3}" dt="2019-12-13T16:12:59.632" v="10688"/>
          <ac:picMkLst>
            <pc:docMk/>
            <pc:sldMk cId="3889119266" sldId="310"/>
            <ac:picMk id="18" creationId="{DC4D4D66-1396-48D8-9533-9E9DC14C61B2}"/>
          </ac:picMkLst>
        </pc:pic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5" creationId="{A983FE38-5C07-4B17-97D1-1B913CFB50EF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7" creationId="{78977314-5EEA-41E6-86B5-D213C5E4610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9" creationId="{ED84837F-D5EE-47F8-B642-43DF7A58F03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32" creationId="{BF3050B4-543F-48A7-BB8E-EB34B504DCAC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43" creationId="{468220F8-433D-4E16-8545-EDEAA3A405E1}"/>
          </ac:cxnSpMkLst>
        </pc:cxnChg>
      </pc:sldChg>
    </pc:docChg>
  </pc:docChgLst>
  <pc:docChgLst>
    <pc:chgData name="De Pooter Marijn" userId="634ff10e-5ce1-4de2-b291-de73628c3d81" providerId="ADAL" clId="{8D561347-C404-4190-8F8B-9F252BA5EDD7}"/>
    <pc:docChg chg="custSel modSld">
      <pc:chgData name="De Pooter Marijn" userId="634ff10e-5ce1-4de2-b291-de73628c3d81" providerId="ADAL" clId="{8D561347-C404-4190-8F8B-9F252BA5EDD7}" dt="2024-09-20T13:47:46.031" v="113" actId="27636"/>
      <pc:docMkLst>
        <pc:docMk/>
      </pc:docMkLst>
      <pc:sldChg chg="modSp mod">
        <pc:chgData name="De Pooter Marijn" userId="634ff10e-5ce1-4de2-b291-de73628c3d81" providerId="ADAL" clId="{8D561347-C404-4190-8F8B-9F252BA5EDD7}" dt="2024-09-20T13:47:46.031" v="113" actId="27636"/>
        <pc:sldMkLst>
          <pc:docMk/>
          <pc:sldMk cId="1783916777" sldId="488"/>
        </pc:sldMkLst>
        <pc:spChg chg="mod">
          <ac:chgData name="De Pooter Marijn" userId="634ff10e-5ce1-4de2-b291-de73628c3d81" providerId="ADAL" clId="{8D561347-C404-4190-8F8B-9F252BA5EDD7}" dt="2024-09-20T13:47:46.031" v="113" actId="27636"/>
          <ac:spMkLst>
            <pc:docMk/>
            <pc:sldMk cId="1783916777" sldId="488"/>
            <ac:spMk id="3" creationId="{4ECABE3C-BC33-8245-822C-EE2D7505A266}"/>
          </ac:spMkLst>
        </pc:spChg>
      </pc:sldChg>
      <pc:sldChg chg="modSp mod modNotesTx">
        <pc:chgData name="De Pooter Marijn" userId="634ff10e-5ce1-4de2-b291-de73628c3d81" providerId="ADAL" clId="{8D561347-C404-4190-8F8B-9F252BA5EDD7}" dt="2024-09-20T13:09:51.274" v="108" actId="20577"/>
        <pc:sldMkLst>
          <pc:docMk/>
          <pc:sldMk cId="1932678069" sldId="492"/>
        </pc:sldMkLst>
        <pc:graphicFrameChg chg="mod modGraphic">
          <ac:chgData name="De Pooter Marijn" userId="634ff10e-5ce1-4de2-b291-de73628c3d81" providerId="ADAL" clId="{8D561347-C404-4190-8F8B-9F252BA5EDD7}" dt="2024-09-20T13:09:51.274" v="108" actId="20577"/>
          <ac:graphicFrameMkLst>
            <pc:docMk/>
            <pc:sldMk cId="1932678069" sldId="492"/>
            <ac:graphicFrameMk id="4" creationId="{D49A9E2D-1656-3F68-7AE1-2864287EED8D}"/>
          </ac:graphicFrameMkLst>
        </pc:graphicFrameChg>
      </pc:sldChg>
    </pc:docChg>
  </pc:docChgLst>
  <pc:docChgLst>
    <pc:chgData name="De Pooter Marijn" userId="634ff10e-5ce1-4de2-b291-de73628c3d81" providerId="ADAL" clId="{7AAA194D-561D-4692-8953-66E55C974DA8}"/>
    <pc:docChg chg="undo custSel addSld delSld modSld sldOrd">
      <pc:chgData name="De Pooter Marijn" userId="634ff10e-5ce1-4de2-b291-de73628c3d81" providerId="ADAL" clId="{7AAA194D-561D-4692-8953-66E55C974DA8}" dt="2020-09-22T14:43:15.378" v="10753" actId="207"/>
      <pc:docMkLst>
        <pc:docMk/>
      </pc:docMkLst>
      <pc:sldChg chg="modSp mod">
        <pc:chgData name="De Pooter Marijn" userId="634ff10e-5ce1-4de2-b291-de73628c3d81" providerId="ADAL" clId="{7AAA194D-561D-4692-8953-66E55C974DA8}" dt="2020-09-21T11:09:05.474" v="3138" actId="6549"/>
        <pc:sldMkLst>
          <pc:docMk/>
          <pc:sldMk cId="1663148867" sldId="259"/>
        </pc:sldMkLst>
        <pc:spChg chg="mod">
          <ac:chgData name="De Pooter Marijn" userId="634ff10e-5ce1-4de2-b291-de73628c3d81" providerId="ADAL" clId="{7AAA194D-561D-4692-8953-66E55C974DA8}" dt="2020-09-21T11:09:05.474" v="3138" actId="6549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8:26:47.407" v="54" actId="2084"/>
        <pc:sldMkLst>
          <pc:docMk/>
          <pc:sldMk cId="1249248185" sldId="271"/>
        </pc:sldMkLst>
        <pc:graphicFrameChg chg="mod modGraphic">
          <ac:chgData name="De Pooter Marijn" userId="634ff10e-5ce1-4de2-b291-de73628c3d81" providerId="ADAL" clId="{7AAA194D-561D-4692-8953-66E55C974DA8}" dt="2020-09-21T08:26:47.407" v="54" actId="2084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07:37:44.196" v="39" actId="20577"/>
        <pc:sldMkLst>
          <pc:docMk/>
          <pc:sldMk cId="225079790" sldId="287"/>
        </pc:sldMkLst>
        <pc:spChg chg="mod">
          <ac:chgData name="De Pooter Marijn" userId="634ff10e-5ce1-4de2-b291-de73628c3d81" providerId="ADAL" clId="{7AAA194D-561D-4692-8953-66E55C974DA8}" dt="2020-09-21T07:37:44.196" v="39" actId="20577"/>
          <ac:spMkLst>
            <pc:docMk/>
            <pc:sldMk cId="225079790" sldId="287"/>
            <ac:spMk id="17" creationId="{59A442AF-4D9A-425D-8F23-652FFE19D466}"/>
          </ac:spMkLst>
        </pc:spChg>
      </pc:sldChg>
      <pc:sldChg chg="modAnim">
        <pc:chgData name="De Pooter Marijn" userId="634ff10e-5ce1-4de2-b291-de73628c3d81" providerId="ADAL" clId="{7AAA194D-561D-4692-8953-66E55C974DA8}" dt="2020-09-22T14:38:06.131" v="10658"/>
        <pc:sldMkLst>
          <pc:docMk/>
          <pc:sldMk cId="1597515294" sldId="291"/>
        </pc:sldMkLst>
      </pc:sldChg>
      <pc:sldChg chg="modSp mod">
        <pc:chgData name="De Pooter Marijn" userId="634ff10e-5ce1-4de2-b291-de73628c3d81" providerId="ADAL" clId="{7AAA194D-561D-4692-8953-66E55C974DA8}" dt="2020-09-21T08:27:21.155" v="56" actId="2084"/>
        <pc:sldMkLst>
          <pc:docMk/>
          <pc:sldMk cId="3709124516" sldId="299"/>
        </pc:sldMkLst>
        <pc:graphicFrameChg chg="mod modGraphic">
          <ac:chgData name="De Pooter Marijn" userId="634ff10e-5ce1-4de2-b291-de73628c3d81" providerId="ADAL" clId="{7AAA194D-561D-4692-8953-66E55C974DA8}" dt="2020-09-21T08:27:21.155" v="56" actId="2084"/>
          <ac:graphicFrameMkLst>
            <pc:docMk/>
            <pc:sldMk cId="3709124516" sldId="299"/>
            <ac:graphicFrameMk id="5" creationId="{FDBDC4AD-D7F5-43B7-A772-7AE8C56F4691}"/>
          </ac:graphicFrameMkLst>
        </pc:graphicFrameChg>
      </pc:sldChg>
      <pc:sldChg chg="addSp delSp modSp mod delAnim">
        <pc:chgData name="De Pooter Marijn" userId="634ff10e-5ce1-4de2-b291-de73628c3d81" providerId="ADAL" clId="{7AAA194D-561D-4692-8953-66E55C974DA8}" dt="2020-09-22T07:45:09.819" v="4444" actId="14100"/>
        <pc:sldMkLst>
          <pc:docMk/>
          <pc:sldMk cId="3749080174" sldId="302"/>
        </pc:sldMkLst>
        <pc:grpChg chg="del">
          <ac:chgData name="De Pooter Marijn" userId="634ff10e-5ce1-4de2-b291-de73628c3d81" providerId="ADAL" clId="{7AAA194D-561D-4692-8953-66E55C974DA8}" dt="2020-09-22T07:44:29.686" v="4437" actId="478"/>
          <ac:grpSpMkLst>
            <pc:docMk/>
            <pc:sldMk cId="3749080174" sldId="302"/>
            <ac:grpSpMk id="11" creationId="{A08DCFA6-07AF-4C2F-A17D-32B8DA73D39A}"/>
          </ac:grpSpMkLst>
        </pc:grpChg>
        <pc:picChg chg="add mod">
          <ac:chgData name="De Pooter Marijn" userId="634ff10e-5ce1-4de2-b291-de73628c3d81" providerId="ADAL" clId="{7AAA194D-561D-4692-8953-66E55C974DA8}" dt="2020-09-22T07:45:09.819" v="4444" actId="14100"/>
          <ac:picMkLst>
            <pc:docMk/>
            <pc:sldMk cId="3749080174" sldId="302"/>
            <ac:picMk id="7" creationId="{8FB2208A-DE54-4C8E-BC75-F20BDA9446E5}"/>
          </ac:picMkLst>
        </pc:picChg>
      </pc:sldChg>
      <pc:sldChg chg="modSp mod">
        <pc:chgData name="De Pooter Marijn" userId="634ff10e-5ce1-4de2-b291-de73628c3d81" providerId="ADAL" clId="{7AAA194D-561D-4692-8953-66E55C974DA8}" dt="2020-09-21T13:16:04.720" v="4432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7AAA194D-561D-4692-8953-66E55C974DA8}" dt="2020-09-21T13:16:04.720" v="4432" actId="20577"/>
          <ac:spMkLst>
            <pc:docMk/>
            <pc:sldMk cId="1050307132" sldId="304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8:27:56.762" v="62" actId="14100"/>
        <pc:sldMkLst>
          <pc:docMk/>
          <pc:sldMk cId="2812066807" sldId="305"/>
        </pc:sldMkLst>
        <pc:graphicFrameChg chg="mod modGraphic">
          <ac:chgData name="De Pooter Marijn" userId="634ff10e-5ce1-4de2-b291-de73628c3d81" providerId="ADAL" clId="{7AAA194D-561D-4692-8953-66E55C974DA8}" dt="2020-09-21T08:27:56.762" v="62" actId="14100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11:16:21.323" v="3422" actId="207"/>
        <pc:sldMkLst>
          <pc:docMk/>
          <pc:sldMk cId="1327952075" sldId="307"/>
        </pc:sldMkLst>
        <pc:spChg chg="mod">
          <ac:chgData name="De Pooter Marijn" userId="634ff10e-5ce1-4de2-b291-de73628c3d81" providerId="ADAL" clId="{7AAA194D-561D-4692-8953-66E55C974DA8}" dt="2020-09-21T11:16:21.323" v="3422" actId="207"/>
          <ac:spMkLst>
            <pc:docMk/>
            <pc:sldMk cId="1327952075" sldId="307"/>
            <ac:spMk id="4" creationId="{CDA794D7-1C0F-464D-8E15-E2295599F147}"/>
          </ac:spMkLst>
        </pc:spChg>
      </pc:sldChg>
      <pc:sldChg chg="modSp mod">
        <pc:chgData name="De Pooter Marijn" userId="634ff10e-5ce1-4de2-b291-de73628c3d81" providerId="ADAL" clId="{7AAA194D-561D-4692-8953-66E55C974DA8}" dt="2020-09-21T08:28:14.926" v="64"/>
        <pc:sldMkLst>
          <pc:docMk/>
          <pc:sldMk cId="758111458" sldId="313"/>
        </pc:sldMkLst>
        <pc:graphicFrameChg chg="mod modGraphic">
          <ac:chgData name="De Pooter Marijn" userId="634ff10e-5ce1-4de2-b291-de73628c3d81" providerId="ADAL" clId="{7AAA194D-561D-4692-8953-66E55C974DA8}" dt="2020-09-21T08:28:14.926" v="64"/>
          <ac:graphicFrameMkLst>
            <pc:docMk/>
            <pc:sldMk cId="758111458" sldId="313"/>
            <ac:graphicFrameMk id="5" creationId="{335B5575-ED0A-4D36-A78A-196729069BED}"/>
          </ac:graphicFrameMkLst>
        </pc:graphicFrameChg>
      </pc:sldChg>
      <pc:sldChg chg="modAnim">
        <pc:chgData name="De Pooter Marijn" userId="634ff10e-5ce1-4de2-b291-de73628c3d81" providerId="ADAL" clId="{7AAA194D-561D-4692-8953-66E55C974DA8}" dt="2020-09-22T14:40:11.317" v="10686"/>
        <pc:sldMkLst>
          <pc:docMk/>
          <pc:sldMk cId="295471225" sldId="319"/>
        </pc:sldMkLst>
      </pc:sldChg>
      <pc:sldChg chg="modSp mod modAnim">
        <pc:chgData name="De Pooter Marijn" userId="634ff10e-5ce1-4de2-b291-de73628c3d81" providerId="ADAL" clId="{7AAA194D-561D-4692-8953-66E55C974DA8}" dt="2020-09-22T14:41:22.221" v="10692"/>
        <pc:sldMkLst>
          <pc:docMk/>
          <pc:sldMk cId="1195850694" sldId="321"/>
        </pc:sldMkLst>
        <pc:graphicFrameChg chg="mod modGraphic">
          <ac:chgData name="De Pooter Marijn" userId="634ff10e-5ce1-4de2-b291-de73628c3d81" providerId="ADAL" clId="{7AAA194D-561D-4692-8953-66E55C974DA8}" dt="2020-09-21T08:28:34.411" v="66" actId="2084"/>
          <ac:graphicFrameMkLst>
            <pc:docMk/>
            <pc:sldMk cId="1195850694" sldId="321"/>
            <ac:graphicFrameMk id="13" creationId="{07D8B4C5-B5AB-4EE1-A2FA-04DA77533B8C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2T14:42:18.839" v="10695" actId="207"/>
        <pc:sldMkLst>
          <pc:docMk/>
          <pc:sldMk cId="2752219133" sldId="325"/>
        </pc:sldMkLst>
        <pc:spChg chg="mod">
          <ac:chgData name="De Pooter Marijn" userId="634ff10e-5ce1-4de2-b291-de73628c3d81" providerId="ADAL" clId="{7AAA194D-561D-4692-8953-66E55C974DA8}" dt="2020-09-21T08:43:25.521" v="532" actId="5793"/>
          <ac:spMkLst>
            <pc:docMk/>
            <pc:sldMk cId="2752219133" sldId="325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4:42:12.990" v="10694" actId="207"/>
          <ac:spMkLst>
            <pc:docMk/>
            <pc:sldMk cId="2752219133" sldId="325"/>
            <ac:spMk id="9" creationId="{39B95173-AFDB-466C-9C70-BC059ECC97EC}"/>
          </ac:spMkLst>
        </pc:spChg>
        <pc:graphicFrameChg chg="mod modGraphic">
          <ac:chgData name="De Pooter Marijn" userId="634ff10e-5ce1-4de2-b291-de73628c3d81" providerId="ADAL" clId="{7AAA194D-561D-4692-8953-66E55C974DA8}" dt="2020-09-22T14:42:18.839" v="10695" actId="207"/>
          <ac:graphicFrameMkLst>
            <pc:docMk/>
            <pc:sldMk cId="2752219133" sldId="325"/>
            <ac:graphicFrameMk id="13" creationId="{008DB506-427C-4534-92C5-B32F5AD606B0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09:10:25.961" v="1503" actId="113"/>
        <pc:sldMkLst>
          <pc:docMk/>
          <pc:sldMk cId="3192003071" sldId="326"/>
        </pc:sldMkLst>
        <pc:spChg chg="mod">
          <ac:chgData name="De Pooter Marijn" userId="634ff10e-5ce1-4de2-b291-de73628c3d81" providerId="ADAL" clId="{7AAA194D-561D-4692-8953-66E55C974DA8}" dt="2020-09-21T09:10:25.961" v="1503" actId="113"/>
          <ac:spMkLst>
            <pc:docMk/>
            <pc:sldMk cId="3192003071" sldId="326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9:09:45.951" v="1499" actId="20577"/>
        <pc:sldMkLst>
          <pc:docMk/>
          <pc:sldMk cId="730173772" sldId="327"/>
        </pc:sldMkLst>
        <pc:spChg chg="mod">
          <ac:chgData name="De Pooter Marijn" userId="634ff10e-5ce1-4de2-b291-de73628c3d81" providerId="ADAL" clId="{7AAA194D-561D-4692-8953-66E55C974DA8}" dt="2020-09-21T09:09:45.951" v="1499" actId="20577"/>
          <ac:spMkLst>
            <pc:docMk/>
            <pc:sldMk cId="730173772" sldId="327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7AAA194D-561D-4692-8953-66E55C974DA8}" dt="2020-09-21T09:08:19.680" v="1411" actId="2696"/>
        <pc:sldMkLst>
          <pc:docMk/>
          <pc:sldMk cId="2588786825" sldId="328"/>
        </pc:sldMkLst>
      </pc:sldChg>
      <pc:sldChg chg="modSp mod">
        <pc:chgData name="De Pooter Marijn" userId="634ff10e-5ce1-4de2-b291-de73628c3d81" providerId="ADAL" clId="{7AAA194D-561D-4692-8953-66E55C974DA8}" dt="2020-09-21T09:12:36.146" v="1704" actId="20577"/>
        <pc:sldMkLst>
          <pc:docMk/>
          <pc:sldMk cId="2187720427" sldId="329"/>
        </pc:sldMkLst>
        <pc:spChg chg="mod">
          <ac:chgData name="De Pooter Marijn" userId="634ff10e-5ce1-4de2-b291-de73628c3d81" providerId="ADAL" clId="{7AAA194D-561D-4692-8953-66E55C974DA8}" dt="2020-09-21T09:12:36.146" v="1704" actId="20577"/>
          <ac:spMkLst>
            <pc:docMk/>
            <pc:sldMk cId="2187720427" sldId="32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9:14:19.162" v="1767" actId="6549"/>
        <pc:sldMkLst>
          <pc:docMk/>
          <pc:sldMk cId="3255752930" sldId="330"/>
        </pc:sldMkLst>
        <pc:spChg chg="mod">
          <ac:chgData name="De Pooter Marijn" userId="634ff10e-5ce1-4de2-b291-de73628c3d81" providerId="ADAL" clId="{7AAA194D-561D-4692-8953-66E55C974DA8}" dt="2020-09-21T09:14:19.162" v="1767" actId="6549"/>
          <ac:spMkLst>
            <pc:docMk/>
            <pc:sldMk cId="3255752930" sldId="330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11:00:03.440" v="2262" actId="6549"/>
        <pc:sldMkLst>
          <pc:docMk/>
          <pc:sldMk cId="3883788791" sldId="331"/>
        </pc:sldMkLst>
        <pc:spChg chg="mod">
          <ac:chgData name="De Pooter Marijn" userId="634ff10e-5ce1-4de2-b291-de73628c3d81" providerId="ADAL" clId="{7AAA194D-561D-4692-8953-66E55C974DA8}" dt="2020-09-21T11:00:03.440" v="2262" actId="6549"/>
          <ac:spMkLst>
            <pc:docMk/>
            <pc:sldMk cId="3883788791" sldId="331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11:01:03.202" v="2293" actId="20577"/>
        <pc:sldMkLst>
          <pc:docMk/>
          <pc:sldMk cId="3268077999" sldId="332"/>
        </pc:sldMkLst>
        <pc:spChg chg="mod">
          <ac:chgData name="De Pooter Marijn" userId="634ff10e-5ce1-4de2-b291-de73628c3d81" providerId="ADAL" clId="{7AAA194D-561D-4692-8953-66E55C974DA8}" dt="2020-09-21T11:01:03.202" v="2293" actId="20577"/>
          <ac:spMkLst>
            <pc:docMk/>
            <pc:sldMk cId="3268077999" sldId="332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7AAA194D-561D-4692-8953-66E55C974DA8}" dt="2020-09-21T11:01:14.894" v="2294" actId="2696"/>
        <pc:sldMkLst>
          <pc:docMk/>
          <pc:sldMk cId="1144348503" sldId="333"/>
        </pc:sldMkLst>
      </pc:sldChg>
      <pc:sldChg chg="del">
        <pc:chgData name="De Pooter Marijn" userId="634ff10e-5ce1-4de2-b291-de73628c3d81" providerId="ADAL" clId="{7AAA194D-561D-4692-8953-66E55C974DA8}" dt="2020-09-21T11:08:57.527" v="3136" actId="47"/>
        <pc:sldMkLst>
          <pc:docMk/>
          <pc:sldMk cId="1766373556" sldId="334"/>
        </pc:sldMkLst>
      </pc:sldChg>
      <pc:sldChg chg="del">
        <pc:chgData name="De Pooter Marijn" userId="634ff10e-5ce1-4de2-b291-de73628c3d81" providerId="ADAL" clId="{7AAA194D-561D-4692-8953-66E55C974DA8}" dt="2020-09-21T11:08:58.761" v="3137" actId="47"/>
        <pc:sldMkLst>
          <pc:docMk/>
          <pc:sldMk cId="516572011" sldId="335"/>
        </pc:sldMkLst>
      </pc:sldChg>
      <pc:sldChg chg="modSp mod">
        <pc:chgData name="De Pooter Marijn" userId="634ff10e-5ce1-4de2-b291-de73628c3d81" providerId="ADAL" clId="{7AAA194D-561D-4692-8953-66E55C974DA8}" dt="2020-09-22T07:51:15.516" v="4482" actId="20577"/>
        <pc:sldMkLst>
          <pc:docMk/>
          <pc:sldMk cId="727558646" sldId="336"/>
        </pc:sldMkLst>
        <pc:spChg chg="mod">
          <ac:chgData name="De Pooter Marijn" userId="634ff10e-5ce1-4de2-b291-de73628c3d81" providerId="ADAL" clId="{7AAA194D-561D-4692-8953-66E55C974DA8}" dt="2020-09-22T07:51:11.342" v="4471" actId="20577"/>
          <ac:spMkLst>
            <pc:docMk/>
            <pc:sldMk cId="727558646" sldId="336"/>
            <ac:spMk id="2" creationId="{C8E4B304-2DE3-F24E-99A6-73CE5CA3B523}"/>
          </ac:spMkLst>
        </pc:spChg>
        <pc:spChg chg="mod">
          <ac:chgData name="De Pooter Marijn" userId="634ff10e-5ce1-4de2-b291-de73628c3d81" providerId="ADAL" clId="{7AAA194D-561D-4692-8953-66E55C974DA8}" dt="2020-09-22T07:51:15.516" v="4482" actId="20577"/>
          <ac:spMkLst>
            <pc:docMk/>
            <pc:sldMk cId="727558646" sldId="336"/>
            <ac:spMk id="3" creationId="{5F04B32D-BE96-E54F-AD6E-D4120B8E2BFF}"/>
          </ac:spMkLst>
        </pc:spChg>
      </pc:sldChg>
      <pc:sldChg chg="modSp mod">
        <pc:chgData name="De Pooter Marijn" userId="634ff10e-5ce1-4de2-b291-de73628c3d81" providerId="ADAL" clId="{7AAA194D-561D-4692-8953-66E55C974DA8}" dt="2020-09-22T07:51:23.824" v="4500" actId="20577"/>
        <pc:sldMkLst>
          <pc:docMk/>
          <pc:sldMk cId="353819501" sldId="337"/>
        </pc:sldMkLst>
        <pc:spChg chg="mod">
          <ac:chgData name="De Pooter Marijn" userId="634ff10e-5ce1-4de2-b291-de73628c3d81" providerId="ADAL" clId="{7AAA194D-561D-4692-8953-66E55C974DA8}" dt="2020-09-22T07:51:23.824" v="4500" actId="20577"/>
          <ac:spMkLst>
            <pc:docMk/>
            <pc:sldMk cId="353819501" sldId="33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1:24:34.975" v="3880" actId="6549"/>
          <ac:spMkLst>
            <pc:docMk/>
            <pc:sldMk cId="353819501" sldId="337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08:51:51.247" v="6275" actId="20577"/>
        <pc:sldMkLst>
          <pc:docMk/>
          <pc:sldMk cId="2357885873" sldId="338"/>
        </pc:sldMkLst>
        <pc:spChg chg="mod">
          <ac:chgData name="De Pooter Marijn" userId="634ff10e-5ce1-4de2-b291-de73628c3d81" providerId="ADAL" clId="{7AAA194D-561D-4692-8953-66E55C974DA8}" dt="2020-09-22T07:53:09.193" v="4582" actId="6549"/>
          <ac:spMkLst>
            <pc:docMk/>
            <pc:sldMk cId="2357885873" sldId="33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1:51.247" v="6275" actId="20577"/>
          <ac:spMkLst>
            <pc:docMk/>
            <pc:sldMk cId="2357885873" sldId="338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09:14:43.725" v="7567" actId="20577"/>
        <pc:sldMkLst>
          <pc:docMk/>
          <pc:sldMk cId="3258319732" sldId="339"/>
        </pc:sldMkLst>
        <pc:spChg chg="mod">
          <ac:chgData name="De Pooter Marijn" userId="634ff10e-5ce1-4de2-b291-de73628c3d81" providerId="ADAL" clId="{7AAA194D-561D-4692-8953-66E55C974DA8}" dt="2020-09-22T07:53:22.661" v="4591" actId="20577"/>
          <ac:spMkLst>
            <pc:docMk/>
            <pc:sldMk cId="3258319732" sldId="33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14:43.725" v="7567" actId="20577"/>
          <ac:spMkLst>
            <pc:docMk/>
            <pc:sldMk cId="3258319732" sldId="339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11:49:13.077" v="8726" actId="6549"/>
        <pc:sldMkLst>
          <pc:docMk/>
          <pc:sldMk cId="541462847" sldId="340"/>
        </pc:sldMkLst>
        <pc:spChg chg="mod">
          <ac:chgData name="De Pooter Marijn" userId="634ff10e-5ce1-4de2-b291-de73628c3d81" providerId="ADAL" clId="{7AAA194D-561D-4692-8953-66E55C974DA8}" dt="2020-09-22T11:49:13.077" v="8726" actId="6549"/>
          <ac:spMkLst>
            <pc:docMk/>
            <pc:sldMk cId="541462847" sldId="340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7:27.811" v="8530" actId="6549"/>
          <ac:spMkLst>
            <pc:docMk/>
            <pc:sldMk cId="541462847" sldId="340"/>
            <ac:spMk id="28" creationId="{4F9C07ED-5187-4358-A1B7-4A9A65AFD010}"/>
          </ac:spMkLst>
        </pc:spChg>
      </pc:sldChg>
      <pc:sldChg chg="modSp del mod">
        <pc:chgData name="De Pooter Marijn" userId="634ff10e-5ce1-4de2-b291-de73628c3d81" providerId="ADAL" clId="{7AAA194D-561D-4692-8953-66E55C974DA8}" dt="2020-09-22T08:35:40.820" v="5252" actId="47"/>
        <pc:sldMkLst>
          <pc:docMk/>
          <pc:sldMk cId="3469612678" sldId="342"/>
        </pc:sldMkLst>
        <pc:spChg chg="mod">
          <ac:chgData name="De Pooter Marijn" userId="634ff10e-5ce1-4de2-b291-de73628c3d81" providerId="ADAL" clId="{7AAA194D-561D-4692-8953-66E55C974DA8}" dt="2020-09-22T07:52:36.546" v="4545"/>
          <ac:spMkLst>
            <pc:docMk/>
            <pc:sldMk cId="3469612678" sldId="342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7AAA194D-561D-4692-8953-66E55C974DA8}" dt="2020-09-22T07:51:32.993" v="4521" actId="20577"/>
        <pc:sldMkLst>
          <pc:docMk/>
          <pc:sldMk cId="692563635" sldId="343"/>
        </pc:sldMkLst>
        <pc:spChg chg="mod">
          <ac:chgData name="De Pooter Marijn" userId="634ff10e-5ce1-4de2-b291-de73628c3d81" providerId="ADAL" clId="{7AAA194D-561D-4692-8953-66E55C974DA8}" dt="2020-09-22T07:51:32.993" v="4521" actId="20577"/>
          <ac:spMkLst>
            <pc:docMk/>
            <pc:sldMk cId="692563635" sldId="34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1:22:55.773" v="3765" actId="21"/>
          <ac:spMkLst>
            <pc:docMk/>
            <pc:sldMk cId="692563635" sldId="343"/>
            <ac:spMk id="28" creationId="{4F9C07ED-5187-4358-A1B7-4A9A65AFD010}"/>
          </ac:spMkLst>
        </pc:spChg>
      </pc:sldChg>
      <pc:sldChg chg="addSp delSp modSp mod delAnim modAnim">
        <pc:chgData name="De Pooter Marijn" userId="634ff10e-5ce1-4de2-b291-de73628c3d81" providerId="ADAL" clId="{7AAA194D-561D-4692-8953-66E55C974DA8}" dt="2020-09-22T08:30:17.084" v="5193" actId="1076"/>
        <pc:sldMkLst>
          <pc:docMk/>
          <pc:sldMk cId="956583566" sldId="344"/>
        </pc:sldMkLst>
        <pc:spChg chg="mod">
          <ac:chgData name="De Pooter Marijn" userId="634ff10e-5ce1-4de2-b291-de73628c3d81" providerId="ADAL" clId="{7AAA194D-561D-4692-8953-66E55C974DA8}" dt="2020-09-22T07:52:27.827" v="4543"/>
          <ac:spMkLst>
            <pc:docMk/>
            <pc:sldMk cId="956583566" sldId="344"/>
            <ac:spMk id="2" creationId="{E86959B1-3923-4945-A1AB-86C646A4550E}"/>
          </ac:spMkLst>
        </pc:spChg>
        <pc:spChg chg="add mod">
          <ac:chgData name="De Pooter Marijn" userId="634ff10e-5ce1-4de2-b291-de73628c3d81" providerId="ADAL" clId="{7AAA194D-561D-4692-8953-66E55C974DA8}" dt="2020-09-22T08:28:58.373" v="5181" actId="208"/>
          <ac:spMkLst>
            <pc:docMk/>
            <pc:sldMk cId="956583566" sldId="344"/>
            <ac:spMk id="3" creationId="{8B9C4D03-F8E0-46F2-917F-1F3F12F950F8}"/>
          </ac:spMkLst>
        </pc:spChg>
        <pc:spChg chg="add mod">
          <ac:chgData name="De Pooter Marijn" userId="634ff10e-5ce1-4de2-b291-de73628c3d81" providerId="ADAL" clId="{7AAA194D-561D-4692-8953-66E55C974DA8}" dt="2020-09-22T08:29:10.713" v="5186" actId="1038"/>
          <ac:spMkLst>
            <pc:docMk/>
            <pc:sldMk cId="956583566" sldId="344"/>
            <ac:spMk id="5" creationId="{0B9C0A3A-8897-436E-9504-5A68723C8CE2}"/>
          </ac:spMkLst>
        </pc:spChg>
        <pc:spChg chg="del">
          <ac:chgData name="De Pooter Marijn" userId="634ff10e-5ce1-4de2-b291-de73628c3d81" providerId="ADAL" clId="{7AAA194D-561D-4692-8953-66E55C974DA8}" dt="2020-09-22T08:26:29.677" v="5119" actId="478"/>
          <ac:spMkLst>
            <pc:docMk/>
            <pc:sldMk cId="956583566" sldId="344"/>
            <ac:spMk id="23" creationId="{68A4FA00-AB2F-4944-8916-59DF8F4924AA}"/>
          </ac:spMkLst>
        </pc:spChg>
        <pc:spChg chg="del mod">
          <ac:chgData name="De Pooter Marijn" userId="634ff10e-5ce1-4de2-b291-de73628c3d81" providerId="ADAL" clId="{7AAA194D-561D-4692-8953-66E55C974DA8}" dt="2020-09-22T08:26:32.116" v="5120" actId="478"/>
          <ac:spMkLst>
            <pc:docMk/>
            <pc:sldMk cId="956583566" sldId="344"/>
            <ac:spMk id="24" creationId="{4ECAC2A6-DD23-471B-B24F-3D73FE4E12E1}"/>
          </ac:spMkLst>
        </pc:spChg>
        <pc:spChg chg="del">
          <ac:chgData name="De Pooter Marijn" userId="634ff10e-5ce1-4de2-b291-de73628c3d81" providerId="ADAL" clId="{7AAA194D-561D-4692-8953-66E55C974DA8}" dt="2020-09-22T08:26:35.314" v="5121" actId="478"/>
          <ac:spMkLst>
            <pc:docMk/>
            <pc:sldMk cId="956583566" sldId="344"/>
            <ac:spMk id="26" creationId="{4D2FF396-F6D9-4F2F-8619-22CE61092199}"/>
          </ac:spMkLst>
        </pc:spChg>
        <pc:spChg chg="del">
          <ac:chgData name="De Pooter Marijn" userId="634ff10e-5ce1-4de2-b291-de73628c3d81" providerId="ADAL" clId="{7AAA194D-561D-4692-8953-66E55C974DA8}" dt="2020-09-22T08:26:39.170" v="5122" actId="478"/>
          <ac:spMkLst>
            <pc:docMk/>
            <pc:sldMk cId="956583566" sldId="344"/>
            <ac:spMk id="27" creationId="{A528FE04-118C-498B-96E6-6718C804711B}"/>
          </ac:spMkLst>
        </pc:spChg>
        <pc:spChg chg="add mod">
          <ac:chgData name="De Pooter Marijn" userId="634ff10e-5ce1-4de2-b291-de73628c3d81" providerId="ADAL" clId="{7AAA194D-561D-4692-8953-66E55C974DA8}" dt="2020-09-22T08:30:17.084" v="5193" actId="1076"/>
          <ac:spMkLst>
            <pc:docMk/>
            <pc:sldMk cId="956583566" sldId="344"/>
            <ac:spMk id="33" creationId="{680CE203-42CB-434A-819C-E0D0BCD9DD6B}"/>
          </ac:spMkLst>
        </pc:spChg>
        <pc:graphicFrameChg chg="mod modGraphic">
          <ac:chgData name="De Pooter Marijn" userId="634ff10e-5ce1-4de2-b291-de73628c3d81" providerId="ADAL" clId="{7AAA194D-561D-4692-8953-66E55C974DA8}" dt="2020-09-21T08:29:01.738" v="68" actId="2084"/>
          <ac:graphicFrameMkLst>
            <pc:docMk/>
            <pc:sldMk cId="956583566" sldId="344"/>
            <ac:graphicFrameMk id="4" creationId="{1335E479-1F54-4CAD-A78E-6B190FA1FDC2}"/>
          </ac:graphicFrameMkLst>
        </pc:graphicFrameChg>
        <pc:graphicFrameChg chg="mod modGraphic">
          <ac:chgData name="De Pooter Marijn" userId="634ff10e-5ce1-4de2-b291-de73628c3d81" providerId="ADAL" clId="{7AAA194D-561D-4692-8953-66E55C974DA8}" dt="2020-09-21T08:29:25.454" v="72"/>
          <ac:graphicFrameMkLst>
            <pc:docMk/>
            <pc:sldMk cId="956583566" sldId="344"/>
            <ac:graphicFrameMk id="17" creationId="{FC916FDD-2E43-44F6-8EAB-E6261734DA01}"/>
          </ac:graphicFrameMkLst>
        </pc:graphicFrameChg>
        <pc:picChg chg="add mod">
          <ac:chgData name="De Pooter Marijn" userId="634ff10e-5ce1-4de2-b291-de73628c3d81" providerId="ADAL" clId="{7AAA194D-561D-4692-8953-66E55C974DA8}" dt="2020-09-22T08:27:08.717" v="5125" actId="1076"/>
          <ac:picMkLst>
            <pc:docMk/>
            <pc:sldMk cId="956583566" sldId="344"/>
            <ac:picMk id="28" creationId="{86F8D58B-FFC0-4121-B84A-988B4FD3E7A7}"/>
          </ac:picMkLst>
        </pc:picChg>
        <pc:picChg chg="add mod">
          <ac:chgData name="De Pooter Marijn" userId="634ff10e-5ce1-4de2-b291-de73628c3d81" providerId="ADAL" clId="{7AAA194D-561D-4692-8953-66E55C974DA8}" dt="2020-09-22T08:28:05.476" v="5176" actId="1076"/>
          <ac:picMkLst>
            <pc:docMk/>
            <pc:sldMk cId="956583566" sldId="344"/>
            <ac:picMk id="29" creationId="{FB7E0C46-A56F-490D-90D1-8A4006B24DFE}"/>
          </ac:picMkLst>
        </pc:picChg>
        <pc:picChg chg="add mod">
          <ac:chgData name="De Pooter Marijn" userId="634ff10e-5ce1-4de2-b291-de73628c3d81" providerId="ADAL" clId="{7AAA194D-561D-4692-8953-66E55C974DA8}" dt="2020-09-22T08:27:46.188" v="5173" actId="1076"/>
          <ac:picMkLst>
            <pc:docMk/>
            <pc:sldMk cId="956583566" sldId="344"/>
            <ac:picMk id="30" creationId="{EC1B6C1A-909D-4C5F-BB16-6EE227C87783}"/>
          </ac:picMkLst>
        </pc:picChg>
        <pc:picChg chg="add mod">
          <ac:chgData name="De Pooter Marijn" userId="634ff10e-5ce1-4de2-b291-de73628c3d81" providerId="ADAL" clId="{7AAA194D-561D-4692-8953-66E55C974DA8}" dt="2020-09-22T08:28:07.725" v="5177" actId="1076"/>
          <ac:picMkLst>
            <pc:docMk/>
            <pc:sldMk cId="956583566" sldId="344"/>
            <ac:picMk id="31" creationId="{776FA585-CB2C-4868-A87A-3B8CF7028CB5}"/>
          </ac:picMkLst>
        </pc:picChg>
        <pc:cxnChg chg="mod">
          <ac:chgData name="De Pooter Marijn" userId="634ff10e-5ce1-4de2-b291-de73628c3d81" providerId="ADAL" clId="{7AAA194D-561D-4692-8953-66E55C974DA8}" dt="2020-09-22T08:24:43.909" v="5113" actId="208"/>
          <ac:cxnSpMkLst>
            <pc:docMk/>
            <pc:sldMk cId="956583566" sldId="344"/>
            <ac:cxnSpMk id="20" creationId="{D791E9D7-7C4B-42EA-A24C-867076441621}"/>
          </ac:cxnSpMkLst>
        </pc:cxnChg>
        <pc:cxnChg chg="mod">
          <ac:chgData name="De Pooter Marijn" userId="634ff10e-5ce1-4de2-b291-de73628c3d81" providerId="ADAL" clId="{7AAA194D-561D-4692-8953-66E55C974DA8}" dt="2020-09-22T08:25:03.212" v="5114" actId="208"/>
          <ac:cxnSpMkLst>
            <pc:docMk/>
            <pc:sldMk cId="956583566" sldId="344"/>
            <ac:cxnSpMk id="21" creationId="{3A25091F-EC24-43A1-80D4-8ECE8DBE95BB}"/>
          </ac:cxnSpMkLst>
        </pc:cxnChg>
        <pc:cxnChg chg="mod">
          <ac:chgData name="De Pooter Marijn" userId="634ff10e-5ce1-4de2-b291-de73628c3d81" providerId="ADAL" clId="{7AAA194D-561D-4692-8953-66E55C974DA8}" dt="2020-09-22T08:24:36.566" v="5111" actId="208"/>
          <ac:cxnSpMkLst>
            <pc:docMk/>
            <pc:sldMk cId="956583566" sldId="344"/>
            <ac:cxnSpMk id="22" creationId="{4320EE69-5C4D-47B4-9718-0748F1407EBE}"/>
          </ac:cxnSpMkLst>
        </pc:cxnChg>
        <pc:cxnChg chg="mod">
          <ac:chgData name="De Pooter Marijn" userId="634ff10e-5ce1-4de2-b291-de73628c3d81" providerId="ADAL" clId="{7AAA194D-561D-4692-8953-66E55C974DA8}" dt="2020-09-22T08:25:11.021" v="5115" actId="208"/>
          <ac:cxnSpMkLst>
            <pc:docMk/>
            <pc:sldMk cId="956583566" sldId="344"/>
            <ac:cxnSpMk id="25" creationId="{5D4264E6-A9B1-47F1-8589-E14DDA72F555}"/>
          </ac:cxnSpMkLst>
        </pc:cxnChg>
      </pc:sldChg>
      <pc:sldChg chg="modSp mod">
        <pc:chgData name="De Pooter Marijn" userId="634ff10e-5ce1-4de2-b291-de73628c3d81" providerId="ADAL" clId="{7AAA194D-561D-4692-8953-66E55C974DA8}" dt="2020-09-22T08:47:32.330" v="6017" actId="27636"/>
        <pc:sldMkLst>
          <pc:docMk/>
          <pc:sldMk cId="660816327" sldId="345"/>
        </pc:sldMkLst>
        <pc:spChg chg="mod">
          <ac:chgData name="De Pooter Marijn" userId="634ff10e-5ce1-4de2-b291-de73628c3d81" providerId="ADAL" clId="{7AAA194D-561D-4692-8953-66E55C974DA8}" dt="2020-09-22T07:52:31.692" v="4544"/>
          <ac:spMkLst>
            <pc:docMk/>
            <pc:sldMk cId="660816327" sldId="34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7:32.330" v="6017" actId="27636"/>
          <ac:spMkLst>
            <pc:docMk/>
            <pc:sldMk cId="660816327" sldId="345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2T08:46:11.727" v="6006" actId="20577"/>
        <pc:sldMkLst>
          <pc:docMk/>
          <pc:sldMk cId="3762680006" sldId="346"/>
        </pc:sldMkLst>
        <pc:spChg chg="mod">
          <ac:chgData name="De Pooter Marijn" userId="634ff10e-5ce1-4de2-b291-de73628c3d81" providerId="ADAL" clId="{7AAA194D-561D-4692-8953-66E55C974DA8}" dt="2020-09-22T07:52:48.949" v="4555" actId="20577"/>
          <ac:spMkLst>
            <pc:docMk/>
            <pc:sldMk cId="3762680006" sldId="346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6:11.727" v="6006" actId="20577"/>
          <ac:spMkLst>
            <pc:docMk/>
            <pc:sldMk cId="3762680006" sldId="346"/>
            <ac:spMk id="3" creationId="{4ECABE3C-BC33-8245-822C-EE2D7505A266}"/>
          </ac:spMkLst>
        </pc:spChg>
      </pc:sldChg>
      <pc:sldChg chg="modSp del mod">
        <pc:chgData name="De Pooter Marijn" userId="634ff10e-5ce1-4de2-b291-de73628c3d81" providerId="ADAL" clId="{7AAA194D-561D-4692-8953-66E55C974DA8}" dt="2020-09-22T08:51:13.360" v="6159" actId="47"/>
        <pc:sldMkLst>
          <pc:docMk/>
          <pc:sldMk cId="2255693595" sldId="347"/>
        </pc:sldMkLst>
        <pc:spChg chg="mod">
          <ac:chgData name="De Pooter Marijn" userId="634ff10e-5ce1-4de2-b291-de73628c3d81" providerId="ADAL" clId="{7AAA194D-561D-4692-8953-66E55C974DA8}" dt="2020-09-22T07:52:58.613" v="4570" actId="6549"/>
          <ac:spMkLst>
            <pc:docMk/>
            <pc:sldMk cId="2255693595" sldId="347"/>
            <ac:spMk id="2" creationId="{E86959B1-3923-4945-A1AB-86C646A4550E}"/>
          </ac:spMkLst>
        </pc:spChg>
      </pc:sldChg>
      <pc:sldChg chg="delSp modSp add del mod">
        <pc:chgData name="De Pooter Marijn" userId="634ff10e-5ce1-4de2-b291-de73628c3d81" providerId="ADAL" clId="{7AAA194D-561D-4692-8953-66E55C974DA8}" dt="2020-09-21T08:42:23.285" v="515" actId="2696"/>
        <pc:sldMkLst>
          <pc:docMk/>
          <pc:sldMk cId="2209427388" sldId="348"/>
        </pc:sldMkLst>
        <pc:spChg chg="mod">
          <ac:chgData name="De Pooter Marijn" userId="634ff10e-5ce1-4de2-b291-de73628c3d81" providerId="ADAL" clId="{7AAA194D-561D-4692-8953-66E55C974DA8}" dt="2020-09-21T08:41:33.003" v="481" actId="20577"/>
          <ac:spMkLst>
            <pc:docMk/>
            <pc:sldMk cId="2209427388" sldId="348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AAA194D-561D-4692-8953-66E55C974DA8}" dt="2020-09-21T08:40:15.588" v="386" actId="478"/>
          <ac:graphicFrameMkLst>
            <pc:docMk/>
            <pc:sldMk cId="2209427388" sldId="348"/>
            <ac:graphicFrameMk id="13" creationId="{008DB506-427C-4534-92C5-B32F5AD606B0}"/>
          </ac:graphicFrameMkLst>
        </pc:graphicFrameChg>
      </pc:sldChg>
      <pc:sldChg chg="modSp add mod ord">
        <pc:chgData name="De Pooter Marijn" userId="634ff10e-5ce1-4de2-b291-de73628c3d81" providerId="ADAL" clId="{7AAA194D-561D-4692-8953-66E55C974DA8}" dt="2020-09-21T08:45:21.703" v="615" actId="6549"/>
        <pc:sldMkLst>
          <pc:docMk/>
          <pc:sldMk cId="2679022909" sldId="348"/>
        </pc:sldMkLst>
        <pc:spChg chg="mod">
          <ac:chgData name="De Pooter Marijn" userId="634ff10e-5ce1-4de2-b291-de73628c3d81" providerId="ADAL" clId="{7AAA194D-561D-4692-8953-66E55C974DA8}" dt="2020-09-21T08:43:33.917" v="536" actId="20577"/>
          <ac:spMkLst>
            <pc:docMk/>
            <pc:sldMk cId="2679022909" sldId="34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08:45:21.703" v="615" actId="6549"/>
          <ac:spMkLst>
            <pc:docMk/>
            <pc:sldMk cId="2679022909" sldId="348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14:43:03.470" v="10752" actId="20577"/>
        <pc:sldMkLst>
          <pc:docMk/>
          <pc:sldMk cId="2661098751" sldId="349"/>
        </pc:sldMkLst>
        <pc:spChg chg="mod">
          <ac:chgData name="De Pooter Marijn" userId="634ff10e-5ce1-4de2-b291-de73628c3d81" providerId="ADAL" clId="{7AAA194D-561D-4692-8953-66E55C974DA8}" dt="2020-09-21T08:43:38.463" v="540" actId="20577"/>
          <ac:spMkLst>
            <pc:docMk/>
            <pc:sldMk cId="2661098751" sldId="34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4:43:03.470" v="10752" actId="20577"/>
          <ac:spMkLst>
            <pc:docMk/>
            <pc:sldMk cId="2661098751" sldId="34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14:43:15.378" v="10753" actId="207"/>
        <pc:sldMkLst>
          <pc:docMk/>
          <pc:sldMk cId="2239107442" sldId="350"/>
        </pc:sldMkLst>
        <pc:spChg chg="mod">
          <ac:chgData name="De Pooter Marijn" userId="634ff10e-5ce1-4de2-b291-de73628c3d81" providerId="ADAL" clId="{7AAA194D-561D-4692-8953-66E55C974DA8}" dt="2020-09-21T08:49:27.731" v="706" actId="20577"/>
          <ac:spMkLst>
            <pc:docMk/>
            <pc:sldMk cId="2239107442" sldId="350"/>
            <ac:spMk id="2" creationId="{E86959B1-3923-4945-A1AB-86C646A4550E}"/>
          </ac:spMkLst>
        </pc:spChg>
        <pc:graphicFrameChg chg="modGraphic">
          <ac:chgData name="De Pooter Marijn" userId="634ff10e-5ce1-4de2-b291-de73628c3d81" providerId="ADAL" clId="{7AAA194D-561D-4692-8953-66E55C974DA8}" dt="2020-09-22T14:43:15.378" v="10753" actId="207"/>
          <ac:graphicFrameMkLst>
            <pc:docMk/>
            <pc:sldMk cId="2239107442" sldId="350"/>
            <ac:graphicFrameMk id="13" creationId="{008DB506-427C-4534-92C5-B32F5AD606B0}"/>
          </ac:graphicFrameMkLst>
        </pc:graphicFrameChg>
      </pc:sldChg>
      <pc:sldChg chg="add del ord">
        <pc:chgData name="De Pooter Marijn" userId="634ff10e-5ce1-4de2-b291-de73628c3d81" providerId="ADAL" clId="{7AAA194D-561D-4692-8953-66E55C974DA8}" dt="2020-09-21T09:13:07.634" v="1708" actId="47"/>
        <pc:sldMkLst>
          <pc:docMk/>
          <pc:sldMk cId="1114542766" sldId="351"/>
        </pc:sldMkLst>
      </pc:sldChg>
      <pc:sldChg chg="modSp add mod modNotesTx">
        <pc:chgData name="De Pooter Marijn" userId="634ff10e-5ce1-4de2-b291-de73628c3d81" providerId="ADAL" clId="{7AAA194D-561D-4692-8953-66E55C974DA8}" dt="2020-09-21T11:06:30.972" v="3135" actId="20577"/>
        <pc:sldMkLst>
          <pc:docMk/>
          <pc:sldMk cId="4022741457" sldId="351"/>
        </pc:sldMkLst>
        <pc:spChg chg="mod">
          <ac:chgData name="De Pooter Marijn" userId="634ff10e-5ce1-4de2-b291-de73628c3d81" providerId="ADAL" clId="{7AAA194D-561D-4692-8953-66E55C974DA8}" dt="2020-09-21T11:03:55.762" v="2496" actId="20577"/>
          <ac:spMkLst>
            <pc:docMk/>
            <pc:sldMk cId="4022741457" sldId="351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2T08:46:43.850" v="6007" actId="21"/>
        <pc:sldMkLst>
          <pc:docMk/>
          <pc:sldMk cId="1504560912" sldId="352"/>
        </pc:sldMkLst>
        <pc:spChg chg="mod">
          <ac:chgData name="De Pooter Marijn" userId="634ff10e-5ce1-4de2-b291-de73628c3d81" providerId="ADAL" clId="{7AAA194D-561D-4692-8953-66E55C974DA8}" dt="2020-09-22T07:52:21.668" v="4542" actId="20577"/>
          <ac:spMkLst>
            <pc:docMk/>
            <pc:sldMk cId="1504560912" sldId="352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6:43.850" v="6007" actId="21"/>
          <ac:spMkLst>
            <pc:docMk/>
            <pc:sldMk cId="1504560912" sldId="352"/>
            <ac:spMk id="28" creationId="{4F9C07ED-5187-4358-A1B7-4A9A65AFD010}"/>
          </ac:spMkLst>
        </pc:spChg>
      </pc:sldChg>
      <pc:sldChg chg="modSp add mod">
        <pc:chgData name="De Pooter Marijn" userId="634ff10e-5ce1-4de2-b291-de73628c3d81" providerId="ADAL" clId="{7AAA194D-561D-4692-8953-66E55C974DA8}" dt="2020-09-22T07:51:49.112" v="4524"/>
        <pc:sldMkLst>
          <pc:docMk/>
          <pc:sldMk cId="1574962303" sldId="353"/>
        </pc:sldMkLst>
        <pc:spChg chg="mod">
          <ac:chgData name="De Pooter Marijn" userId="634ff10e-5ce1-4de2-b291-de73628c3d81" providerId="ADAL" clId="{7AAA194D-561D-4692-8953-66E55C974DA8}" dt="2020-09-22T07:51:49.112" v="4524"/>
          <ac:spMkLst>
            <pc:docMk/>
            <pc:sldMk cId="1574962303" sldId="35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7:49:45.715" v="4453" actId="20577"/>
          <ac:spMkLst>
            <pc:docMk/>
            <pc:sldMk cId="1574962303" sldId="353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7:57:21.535" v="4743" actId="14100"/>
        <pc:sldMkLst>
          <pc:docMk/>
          <pc:sldMk cId="3784340631" sldId="354"/>
        </pc:sldMkLst>
        <pc:spChg chg="mod">
          <ac:chgData name="De Pooter Marijn" userId="634ff10e-5ce1-4de2-b291-de73628c3d81" providerId="ADAL" clId="{7AAA194D-561D-4692-8953-66E55C974DA8}" dt="2020-09-22T07:51:44.145" v="4523"/>
          <ac:spMkLst>
            <pc:docMk/>
            <pc:sldMk cId="3784340631" sldId="354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7:57:21.535" v="4743" actId="14100"/>
          <ac:spMkLst>
            <pc:docMk/>
            <pc:sldMk cId="3784340631" sldId="354"/>
            <ac:spMk id="3" creationId="{4ECABE3C-BC33-8245-822C-EE2D7505A266}"/>
          </ac:spMkLst>
        </pc:spChg>
      </pc:sldChg>
      <pc:sldChg chg="addSp delSp modSp add mod ord modNotesTx">
        <pc:chgData name="De Pooter Marijn" userId="634ff10e-5ce1-4de2-b291-de73628c3d81" providerId="ADAL" clId="{7AAA194D-561D-4692-8953-66E55C974DA8}" dt="2020-09-22T07:51:38.275" v="4522"/>
        <pc:sldMkLst>
          <pc:docMk/>
          <pc:sldMk cId="3256619340" sldId="355"/>
        </pc:sldMkLst>
        <pc:spChg chg="mod">
          <ac:chgData name="De Pooter Marijn" userId="634ff10e-5ce1-4de2-b291-de73628c3d81" providerId="ADAL" clId="{7AAA194D-561D-4692-8953-66E55C974DA8}" dt="2020-09-22T07:51:38.275" v="4522"/>
          <ac:spMkLst>
            <pc:docMk/>
            <pc:sldMk cId="3256619340" sldId="35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2:51:34.623" v="4411" actId="20577"/>
          <ac:spMkLst>
            <pc:docMk/>
            <pc:sldMk cId="3256619340" sldId="355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AAA194D-561D-4692-8953-66E55C974DA8}" dt="2020-09-21T11:34:27.059" v="4151" actId="14100"/>
          <ac:spMkLst>
            <pc:docMk/>
            <pc:sldMk cId="3256619340" sldId="355"/>
            <ac:spMk id="7" creationId="{83A807D0-F1CC-4CFE-8C35-B9BD1C6FAADA}"/>
          </ac:spMkLst>
        </pc:spChg>
        <pc:spChg chg="add del">
          <ac:chgData name="De Pooter Marijn" userId="634ff10e-5ce1-4de2-b291-de73628c3d81" providerId="ADAL" clId="{7AAA194D-561D-4692-8953-66E55C974DA8}" dt="2020-09-21T11:27:53.588" v="4014" actId="478"/>
          <ac:spMkLst>
            <pc:docMk/>
            <pc:sldMk cId="3256619340" sldId="355"/>
            <ac:spMk id="14" creationId="{B45A072B-9327-4972-B2C0-36C23B6FFEEE}"/>
          </ac:spMkLst>
        </pc:spChg>
        <pc:spChg chg="add mod">
          <ac:chgData name="De Pooter Marijn" userId="634ff10e-5ce1-4de2-b291-de73628c3d81" providerId="ADAL" clId="{7AAA194D-561D-4692-8953-66E55C974DA8}" dt="2020-09-21T11:33:42.348" v="4130" actId="122"/>
          <ac:spMkLst>
            <pc:docMk/>
            <pc:sldMk cId="3256619340" sldId="355"/>
            <ac:spMk id="16" creationId="{1F8C91E3-7F2C-4304-BC43-7EB95217658C}"/>
          </ac:spMkLst>
        </pc:spChg>
        <pc:spChg chg="add mod">
          <ac:chgData name="De Pooter Marijn" userId="634ff10e-5ce1-4de2-b291-de73628c3d81" providerId="ADAL" clId="{7AAA194D-561D-4692-8953-66E55C974DA8}" dt="2020-09-21T11:34:08.771" v="4135" actId="14100"/>
          <ac:spMkLst>
            <pc:docMk/>
            <pc:sldMk cId="3256619340" sldId="355"/>
            <ac:spMk id="18" creationId="{A3C6B79C-3246-440B-9886-F224CA406183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1" creationId="{0BB660CD-9929-4A7F-94F6-70A1E1C1ED50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3" creationId="{A5C65E7C-F5A8-4512-BA39-C2F1AE4032A3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5" creationId="{D200ED28-6440-434C-97EC-6CE36F1150B0}"/>
          </ac:spMkLst>
        </pc:spChg>
        <pc:picChg chg="add del mod">
          <ac:chgData name="De Pooter Marijn" userId="634ff10e-5ce1-4de2-b291-de73628c3d81" providerId="ADAL" clId="{7AAA194D-561D-4692-8953-66E55C974DA8}" dt="2020-09-21T11:30:11.912" v="4061" actId="478"/>
          <ac:picMkLst>
            <pc:docMk/>
            <pc:sldMk cId="3256619340" sldId="355"/>
            <ac:picMk id="5" creationId="{534909A4-2954-49C9-9F30-1C906AFA06AD}"/>
          </ac:picMkLst>
        </pc:picChg>
        <pc:picChg chg="add mod">
          <ac:chgData name="De Pooter Marijn" userId="634ff10e-5ce1-4de2-b291-de73628c3d81" providerId="ADAL" clId="{7AAA194D-561D-4692-8953-66E55C974DA8}" dt="2020-09-21T11:35:10.861" v="4161" actId="1036"/>
          <ac:picMkLst>
            <pc:docMk/>
            <pc:sldMk cId="3256619340" sldId="355"/>
            <ac:picMk id="20" creationId="{C042FA5C-C341-481D-B896-C0B3FDF31877}"/>
          </ac:picMkLst>
        </pc:picChg>
        <pc:cxnChg chg="add mod">
          <ac:chgData name="De Pooter Marijn" userId="634ff10e-5ce1-4de2-b291-de73628c3d81" providerId="ADAL" clId="{7AAA194D-561D-4692-8953-66E55C974DA8}" dt="2020-09-21T11:35:24.135" v="4162" actId="1076"/>
          <ac:cxnSpMkLst>
            <pc:docMk/>
            <pc:sldMk cId="3256619340" sldId="355"/>
            <ac:cxnSpMk id="27" creationId="{DDED044E-E766-406A-9D23-5A6880447298}"/>
          </ac:cxnSpMkLst>
        </pc:cxnChg>
        <pc:cxnChg chg="add mod">
          <ac:chgData name="De Pooter Marijn" userId="634ff10e-5ce1-4de2-b291-de73628c3d81" providerId="ADAL" clId="{7AAA194D-561D-4692-8953-66E55C974DA8}" dt="2020-09-21T11:34:58.310" v="4158" actId="14100"/>
          <ac:cxnSpMkLst>
            <pc:docMk/>
            <pc:sldMk cId="3256619340" sldId="355"/>
            <ac:cxnSpMk id="29" creationId="{1180E185-79E6-49AC-AD60-2B086D59A9F0}"/>
          </ac:cxnSpMkLst>
        </pc:cxnChg>
        <pc:cxnChg chg="add mod">
          <ac:chgData name="De Pooter Marijn" userId="634ff10e-5ce1-4de2-b291-de73628c3d81" providerId="ADAL" clId="{7AAA194D-561D-4692-8953-66E55C974DA8}" dt="2020-09-21T11:34:55.132" v="4157" actId="14100"/>
          <ac:cxnSpMkLst>
            <pc:docMk/>
            <pc:sldMk cId="3256619340" sldId="355"/>
            <ac:cxnSpMk id="31" creationId="{338A7484-CC20-415A-AB7E-EDA4F2C9E91D}"/>
          </ac:cxnSpMkLst>
        </pc:cxnChg>
      </pc:sldChg>
      <pc:sldChg chg="delSp modSp add mod ord">
        <pc:chgData name="De Pooter Marijn" userId="634ff10e-5ce1-4de2-b291-de73628c3d81" providerId="ADAL" clId="{7AAA194D-561D-4692-8953-66E55C974DA8}" dt="2020-09-22T08:12:01.433" v="4976" actId="20577"/>
        <pc:sldMkLst>
          <pc:docMk/>
          <pc:sldMk cId="1549355797" sldId="356"/>
        </pc:sldMkLst>
        <pc:spChg chg="mod">
          <ac:chgData name="De Pooter Marijn" userId="634ff10e-5ce1-4de2-b291-de73628c3d81" providerId="ADAL" clId="{7AAA194D-561D-4692-8953-66E55C974DA8}" dt="2020-09-22T07:51:52.357" v="4525"/>
          <ac:spMkLst>
            <pc:docMk/>
            <pc:sldMk cId="1549355797" sldId="356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12:01.433" v="4976" actId="20577"/>
          <ac:spMkLst>
            <pc:docMk/>
            <pc:sldMk cId="1549355797" sldId="356"/>
            <ac:spMk id="3" creationId="{4ECABE3C-BC33-8245-822C-EE2D7505A266}"/>
          </ac:spMkLst>
        </pc:spChg>
        <pc:spChg chg="del">
          <ac:chgData name="De Pooter Marijn" userId="634ff10e-5ce1-4de2-b291-de73628c3d81" providerId="ADAL" clId="{7AAA194D-561D-4692-8953-66E55C974DA8}" dt="2020-09-22T07:54:54.766" v="4608" actId="478"/>
          <ac:spMkLst>
            <pc:docMk/>
            <pc:sldMk cId="1549355797" sldId="356"/>
            <ac:spMk id="7" creationId="{83A807D0-F1CC-4CFE-8C35-B9BD1C6FAADA}"/>
          </ac:spMkLst>
        </pc:spChg>
        <pc:spChg chg="del">
          <ac:chgData name="De Pooter Marijn" userId="634ff10e-5ce1-4de2-b291-de73628c3d81" providerId="ADAL" clId="{7AAA194D-561D-4692-8953-66E55C974DA8}" dt="2020-09-22T07:54:56.132" v="4609" actId="478"/>
          <ac:spMkLst>
            <pc:docMk/>
            <pc:sldMk cId="1549355797" sldId="356"/>
            <ac:spMk id="16" creationId="{1F8C91E3-7F2C-4304-BC43-7EB95217658C}"/>
          </ac:spMkLst>
        </pc:spChg>
        <pc:spChg chg="del">
          <ac:chgData name="De Pooter Marijn" userId="634ff10e-5ce1-4de2-b291-de73628c3d81" providerId="ADAL" clId="{7AAA194D-561D-4692-8953-66E55C974DA8}" dt="2020-09-22T07:54:57.624" v="4610" actId="478"/>
          <ac:spMkLst>
            <pc:docMk/>
            <pc:sldMk cId="1549355797" sldId="356"/>
            <ac:spMk id="18" creationId="{A3C6B79C-3246-440B-9886-F224CA406183}"/>
          </ac:spMkLst>
        </pc:spChg>
        <pc:spChg chg="del">
          <ac:chgData name="De Pooter Marijn" userId="634ff10e-5ce1-4de2-b291-de73628c3d81" providerId="ADAL" clId="{7AAA194D-561D-4692-8953-66E55C974DA8}" dt="2020-09-22T07:55:06.430" v="4614" actId="478"/>
          <ac:spMkLst>
            <pc:docMk/>
            <pc:sldMk cId="1549355797" sldId="356"/>
            <ac:spMk id="21" creationId="{0BB660CD-9929-4A7F-94F6-70A1E1C1ED50}"/>
          </ac:spMkLst>
        </pc:spChg>
        <pc:spChg chg="del">
          <ac:chgData name="De Pooter Marijn" userId="634ff10e-5ce1-4de2-b291-de73628c3d81" providerId="ADAL" clId="{7AAA194D-561D-4692-8953-66E55C974DA8}" dt="2020-09-22T07:55:04.236" v="4612" actId="478"/>
          <ac:spMkLst>
            <pc:docMk/>
            <pc:sldMk cId="1549355797" sldId="356"/>
            <ac:spMk id="23" creationId="{A5C65E7C-F5A8-4512-BA39-C2F1AE4032A3}"/>
          </ac:spMkLst>
        </pc:spChg>
        <pc:spChg chg="del">
          <ac:chgData name="De Pooter Marijn" userId="634ff10e-5ce1-4de2-b291-de73628c3d81" providerId="ADAL" clId="{7AAA194D-561D-4692-8953-66E55C974DA8}" dt="2020-09-22T07:55:09.793" v="4617" actId="478"/>
          <ac:spMkLst>
            <pc:docMk/>
            <pc:sldMk cId="1549355797" sldId="356"/>
            <ac:spMk id="25" creationId="{D200ED28-6440-434C-97EC-6CE36F1150B0}"/>
          </ac:spMkLst>
        </pc:spChg>
        <pc:picChg chg="del">
          <ac:chgData name="De Pooter Marijn" userId="634ff10e-5ce1-4de2-b291-de73628c3d81" providerId="ADAL" clId="{7AAA194D-561D-4692-8953-66E55C974DA8}" dt="2020-09-22T07:55:02.078" v="4611" actId="478"/>
          <ac:picMkLst>
            <pc:docMk/>
            <pc:sldMk cId="1549355797" sldId="356"/>
            <ac:picMk id="20" creationId="{C042FA5C-C341-481D-B896-C0B3FDF31877}"/>
          </ac:picMkLst>
        </pc:picChg>
        <pc:cxnChg chg="del">
          <ac:chgData name="De Pooter Marijn" userId="634ff10e-5ce1-4de2-b291-de73628c3d81" providerId="ADAL" clId="{7AAA194D-561D-4692-8953-66E55C974DA8}" dt="2020-09-22T07:55:07.425" v="4615" actId="478"/>
          <ac:cxnSpMkLst>
            <pc:docMk/>
            <pc:sldMk cId="1549355797" sldId="356"/>
            <ac:cxnSpMk id="27" creationId="{DDED044E-E766-406A-9D23-5A6880447298}"/>
          </ac:cxnSpMkLst>
        </pc:cxnChg>
        <pc:cxnChg chg="del">
          <ac:chgData name="De Pooter Marijn" userId="634ff10e-5ce1-4de2-b291-de73628c3d81" providerId="ADAL" clId="{7AAA194D-561D-4692-8953-66E55C974DA8}" dt="2020-09-22T07:55:05.670" v="4613" actId="478"/>
          <ac:cxnSpMkLst>
            <pc:docMk/>
            <pc:sldMk cId="1549355797" sldId="356"/>
            <ac:cxnSpMk id="29" creationId="{1180E185-79E6-49AC-AD60-2B086D59A9F0}"/>
          </ac:cxnSpMkLst>
        </pc:cxnChg>
        <pc:cxnChg chg="del">
          <ac:chgData name="De Pooter Marijn" userId="634ff10e-5ce1-4de2-b291-de73628c3d81" providerId="ADAL" clId="{7AAA194D-561D-4692-8953-66E55C974DA8}" dt="2020-09-22T07:55:08.998" v="4616" actId="478"/>
          <ac:cxnSpMkLst>
            <pc:docMk/>
            <pc:sldMk cId="1549355797" sldId="356"/>
            <ac:cxnSpMk id="31" creationId="{338A7484-CC20-415A-AB7E-EDA4F2C9E91D}"/>
          </ac:cxnSpMkLst>
        </pc:cxnChg>
      </pc:sldChg>
      <pc:sldChg chg="modSp add mod ord">
        <pc:chgData name="De Pooter Marijn" userId="634ff10e-5ce1-4de2-b291-de73628c3d81" providerId="ADAL" clId="{7AAA194D-561D-4692-8953-66E55C974DA8}" dt="2020-09-22T08:22:17.212" v="5109" actId="20577"/>
        <pc:sldMkLst>
          <pc:docMk/>
          <pc:sldMk cId="1398120266" sldId="357"/>
        </pc:sldMkLst>
        <pc:spChg chg="mod">
          <ac:chgData name="De Pooter Marijn" userId="634ff10e-5ce1-4de2-b291-de73628c3d81" providerId="ADAL" clId="{7AAA194D-561D-4692-8953-66E55C974DA8}" dt="2020-09-22T08:15:23.087" v="4986" actId="20577"/>
          <ac:spMkLst>
            <pc:docMk/>
            <pc:sldMk cId="1398120266" sldId="35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22:17.212" v="5109" actId="20577"/>
          <ac:spMkLst>
            <pc:docMk/>
            <pc:sldMk cId="1398120266" sldId="357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39:35.476" v="5371" actId="20577"/>
        <pc:sldMkLst>
          <pc:docMk/>
          <pc:sldMk cId="1926953530" sldId="358"/>
        </pc:sldMkLst>
        <pc:spChg chg="mod">
          <ac:chgData name="De Pooter Marijn" userId="634ff10e-5ce1-4de2-b291-de73628c3d81" providerId="ADAL" clId="{7AAA194D-561D-4692-8953-66E55C974DA8}" dt="2020-09-22T08:34:52.074" v="5220" actId="20577"/>
          <ac:spMkLst>
            <pc:docMk/>
            <pc:sldMk cId="1926953530" sldId="35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39:35.476" v="5371" actId="20577"/>
          <ac:spMkLst>
            <pc:docMk/>
            <pc:sldMk cId="1926953530" sldId="358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2T08:41:01.619" v="5418" actId="207"/>
        <pc:sldMkLst>
          <pc:docMk/>
          <pc:sldMk cId="3032525739" sldId="359"/>
        </pc:sldMkLst>
        <pc:spChg chg="mod">
          <ac:chgData name="De Pooter Marijn" userId="634ff10e-5ce1-4de2-b291-de73628c3d81" providerId="ADAL" clId="{7AAA194D-561D-4692-8953-66E55C974DA8}" dt="2020-09-22T08:41:01.619" v="5418" actId="207"/>
          <ac:spMkLst>
            <pc:docMk/>
            <pc:sldMk cId="3032525739" sldId="35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42:04.885" v="5474" actId="6549"/>
        <pc:sldMkLst>
          <pc:docMk/>
          <pc:sldMk cId="1106991167" sldId="360"/>
        </pc:sldMkLst>
        <pc:spChg chg="mod">
          <ac:chgData name="De Pooter Marijn" userId="634ff10e-5ce1-4de2-b291-de73628c3d81" providerId="ADAL" clId="{7AAA194D-561D-4692-8953-66E55C974DA8}" dt="2020-09-22T08:41:36.113" v="5422"/>
          <ac:spMkLst>
            <pc:docMk/>
            <pc:sldMk cId="1106991167" sldId="360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2:04.885" v="5474" actId="6549"/>
          <ac:spMkLst>
            <pc:docMk/>
            <pc:sldMk cId="1106991167" sldId="360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51:06.200" v="6158"/>
        <pc:sldMkLst>
          <pc:docMk/>
          <pc:sldMk cId="3309135142" sldId="361"/>
        </pc:sldMkLst>
        <pc:spChg chg="mod">
          <ac:chgData name="De Pooter Marijn" userId="634ff10e-5ce1-4de2-b291-de73628c3d81" providerId="ADAL" clId="{7AAA194D-561D-4692-8953-66E55C974DA8}" dt="2020-09-22T08:51:06.200" v="6158"/>
          <ac:spMkLst>
            <pc:docMk/>
            <pc:sldMk cId="3309135142" sldId="361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0:29.464" v="6154" actId="20577"/>
          <ac:spMkLst>
            <pc:docMk/>
            <pc:sldMk cId="3309135142" sldId="361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AAA194D-561D-4692-8953-66E55C974DA8}" dt="2020-09-22T08:47:28.831" v="6015" actId="47"/>
        <pc:sldMkLst>
          <pc:docMk/>
          <pc:sldMk cId="3982299745" sldId="361"/>
        </pc:sldMkLst>
      </pc:sldChg>
      <pc:sldChg chg="modSp add mod ord">
        <pc:chgData name="De Pooter Marijn" userId="634ff10e-5ce1-4de2-b291-de73628c3d81" providerId="ADAL" clId="{7AAA194D-561D-4692-8953-66E55C974DA8}" dt="2020-09-22T08:59:07.153" v="6714" actId="6549"/>
        <pc:sldMkLst>
          <pc:docMk/>
          <pc:sldMk cId="458862555" sldId="362"/>
        </pc:sldMkLst>
        <pc:spChg chg="mod">
          <ac:chgData name="De Pooter Marijn" userId="634ff10e-5ce1-4de2-b291-de73628c3d81" providerId="ADAL" clId="{7AAA194D-561D-4692-8953-66E55C974DA8}" dt="2020-09-22T08:52:56.191" v="6294" actId="20577"/>
          <ac:spMkLst>
            <pc:docMk/>
            <pc:sldMk cId="458862555" sldId="362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9:07.153" v="6714" actId="6549"/>
          <ac:spMkLst>
            <pc:docMk/>
            <pc:sldMk cId="458862555" sldId="362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07:33.779" v="7396" actId="6549"/>
        <pc:sldMkLst>
          <pc:docMk/>
          <pc:sldMk cId="3127418513" sldId="363"/>
        </pc:sldMkLst>
        <pc:spChg chg="mod">
          <ac:chgData name="De Pooter Marijn" userId="634ff10e-5ce1-4de2-b291-de73628c3d81" providerId="ADAL" clId="{7AAA194D-561D-4692-8953-66E55C974DA8}" dt="2020-09-22T08:52:49.030" v="6288"/>
          <ac:spMkLst>
            <pc:docMk/>
            <pc:sldMk cId="3127418513" sldId="36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07:33.779" v="7396" actId="6549"/>
          <ac:spMkLst>
            <pc:docMk/>
            <pc:sldMk cId="3127418513" sldId="363"/>
            <ac:spMk id="3" creationId="{4ECABE3C-BC33-8245-822C-EE2D7505A266}"/>
          </ac:spMkLst>
        </pc:spChg>
      </pc:sldChg>
      <pc:sldChg chg="modSp add del mod">
        <pc:chgData name="De Pooter Marijn" userId="634ff10e-5ce1-4de2-b291-de73628c3d81" providerId="ADAL" clId="{7AAA194D-561D-4692-8953-66E55C974DA8}" dt="2020-09-22T08:57:48.849" v="6693" actId="2696"/>
        <pc:sldMkLst>
          <pc:docMk/>
          <pc:sldMk cId="1617412361" sldId="364"/>
        </pc:sldMkLst>
        <pc:spChg chg="mod">
          <ac:chgData name="De Pooter Marijn" userId="634ff10e-5ce1-4de2-b291-de73628c3d81" providerId="ADAL" clId="{7AAA194D-561D-4692-8953-66E55C974DA8}" dt="2020-09-22T08:54:22.692" v="6371" actId="20577"/>
          <ac:spMkLst>
            <pc:docMk/>
            <pc:sldMk cId="1617412361" sldId="364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00:48.618" v="6846" actId="6549"/>
        <pc:sldMkLst>
          <pc:docMk/>
          <pc:sldMk cId="928069646" sldId="365"/>
        </pc:sldMkLst>
        <pc:spChg chg="mod">
          <ac:chgData name="De Pooter Marijn" userId="634ff10e-5ce1-4de2-b291-de73628c3d81" providerId="ADAL" clId="{7AAA194D-561D-4692-8953-66E55C974DA8}" dt="2020-09-22T08:55:00.333" v="6375"/>
          <ac:spMkLst>
            <pc:docMk/>
            <pc:sldMk cId="928069646" sldId="36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00:48.618" v="6846" actId="6549"/>
          <ac:spMkLst>
            <pc:docMk/>
            <pc:sldMk cId="928069646" sldId="365"/>
            <ac:spMk id="3" creationId="{4ECABE3C-BC33-8245-822C-EE2D7505A266}"/>
          </ac:spMkLst>
        </pc:spChg>
      </pc:sldChg>
      <pc:sldChg chg="add">
        <pc:chgData name="De Pooter Marijn" userId="634ff10e-5ce1-4de2-b291-de73628c3d81" providerId="ADAL" clId="{7AAA194D-561D-4692-8953-66E55C974DA8}" dt="2020-09-22T09:02:56.905" v="6847" actId="2890"/>
        <pc:sldMkLst>
          <pc:docMk/>
          <pc:sldMk cId="1073944177" sldId="366"/>
        </pc:sldMkLst>
      </pc:sldChg>
      <pc:sldChg chg="modSp add mod ord">
        <pc:chgData name="De Pooter Marijn" userId="634ff10e-5ce1-4de2-b291-de73628c3d81" providerId="ADAL" clId="{7AAA194D-561D-4692-8953-66E55C974DA8}" dt="2020-09-22T09:30:11.663" v="8179" actId="20577"/>
        <pc:sldMkLst>
          <pc:docMk/>
          <pc:sldMk cId="3525010010" sldId="367"/>
        </pc:sldMkLst>
        <pc:spChg chg="mod">
          <ac:chgData name="De Pooter Marijn" userId="634ff10e-5ce1-4de2-b291-de73628c3d81" providerId="ADAL" clId="{7AAA194D-561D-4692-8953-66E55C974DA8}" dt="2020-09-22T09:15:36.177" v="7571"/>
          <ac:spMkLst>
            <pc:docMk/>
            <pc:sldMk cId="3525010010" sldId="36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0:11.663" v="8179" actId="20577"/>
          <ac:spMkLst>
            <pc:docMk/>
            <pc:sldMk cId="3525010010" sldId="367"/>
            <ac:spMk id="3" creationId="{4ECABE3C-BC33-8245-822C-EE2D7505A266}"/>
          </ac:spMkLst>
        </pc:spChg>
      </pc:sldChg>
      <pc:sldChg chg="addSp delSp modSp add mod ord">
        <pc:chgData name="De Pooter Marijn" userId="634ff10e-5ce1-4de2-b291-de73628c3d81" providerId="ADAL" clId="{7AAA194D-561D-4692-8953-66E55C974DA8}" dt="2020-09-22T12:03:12.803" v="9550" actId="1076"/>
        <pc:sldMkLst>
          <pc:docMk/>
          <pc:sldMk cId="3624178781" sldId="368"/>
        </pc:sldMkLst>
        <pc:spChg chg="mod">
          <ac:chgData name="De Pooter Marijn" userId="634ff10e-5ce1-4de2-b291-de73628c3d81" providerId="ADAL" clId="{7AAA194D-561D-4692-8953-66E55C974DA8}" dt="2020-09-22T09:31:11.484" v="8183"/>
          <ac:spMkLst>
            <pc:docMk/>
            <pc:sldMk cId="3624178781" sldId="36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2:49.558" v="8259" actId="207"/>
          <ac:spMkLst>
            <pc:docMk/>
            <pc:sldMk cId="3624178781" sldId="368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7AAA194D-561D-4692-8953-66E55C974DA8}" dt="2020-09-22T11:42:47.939" v="8618" actId="478"/>
          <ac:spMkLst>
            <pc:docMk/>
            <pc:sldMk cId="3624178781" sldId="368"/>
            <ac:spMk id="4" creationId="{06EA4333-66A4-4739-863F-855430235307}"/>
          </ac:spMkLst>
        </pc:spChg>
        <pc:spChg chg="mod">
          <ac:chgData name="De Pooter Marijn" userId="634ff10e-5ce1-4de2-b291-de73628c3d81" providerId="ADAL" clId="{7AAA194D-561D-4692-8953-66E55C974DA8}" dt="2020-09-22T12:03:12.803" v="9550" actId="1076"/>
          <ac:spMkLst>
            <pc:docMk/>
            <pc:sldMk cId="3624178781" sldId="368"/>
            <ac:spMk id="6" creationId="{E76DC167-9FA6-7C46-A3CE-38A1215F39A7}"/>
          </ac:spMkLst>
        </pc:spChg>
        <pc:spChg chg="add mod">
          <ac:chgData name="De Pooter Marijn" userId="634ff10e-5ce1-4de2-b291-de73628c3d81" providerId="ADAL" clId="{7AAA194D-561D-4692-8953-66E55C974DA8}" dt="2020-09-22T11:44:43.334" v="8689" actId="1036"/>
          <ac:spMkLst>
            <pc:docMk/>
            <pc:sldMk cId="3624178781" sldId="368"/>
            <ac:spMk id="8" creationId="{32C1DE79-7AFE-4D0A-B244-0B0B0719D30A}"/>
          </ac:spMkLst>
        </pc:spChg>
        <pc:spChg chg="add del">
          <ac:chgData name="De Pooter Marijn" userId="634ff10e-5ce1-4de2-b291-de73628c3d81" providerId="ADAL" clId="{7AAA194D-561D-4692-8953-66E55C974DA8}" dt="2020-09-22T09:34:35.579" v="8307" actId="478"/>
          <ac:spMkLst>
            <pc:docMk/>
            <pc:sldMk cId="3624178781" sldId="368"/>
            <ac:spMk id="9" creationId="{33E43374-A0F8-43B2-A55B-62537B2B56AD}"/>
          </ac:spMkLst>
        </pc:spChg>
        <pc:spChg chg="add del mod">
          <ac:chgData name="De Pooter Marijn" userId="634ff10e-5ce1-4de2-b291-de73628c3d81" providerId="ADAL" clId="{7AAA194D-561D-4692-8953-66E55C974DA8}" dt="2020-09-22T11:42:46.017" v="8617" actId="478"/>
          <ac:spMkLst>
            <pc:docMk/>
            <pc:sldMk cId="3624178781" sldId="368"/>
            <ac:spMk id="10" creationId="{DAB6D57E-7207-4D4E-83BD-E201188A4E21}"/>
          </ac:spMkLst>
        </pc:spChg>
        <pc:spChg chg="add del mod">
          <ac:chgData name="De Pooter Marijn" userId="634ff10e-5ce1-4de2-b291-de73628c3d81" providerId="ADAL" clId="{7AAA194D-561D-4692-8953-66E55C974DA8}" dt="2020-09-22T11:42:42.009" v="8615" actId="478"/>
          <ac:spMkLst>
            <pc:docMk/>
            <pc:sldMk cId="3624178781" sldId="368"/>
            <ac:spMk id="11" creationId="{9D561EFA-E091-439F-BFBB-9BA5A58806E7}"/>
          </ac:spMkLst>
        </pc:spChg>
        <pc:spChg chg="add mod">
          <ac:chgData name="De Pooter Marijn" userId="634ff10e-5ce1-4de2-b291-de73628c3d81" providerId="ADAL" clId="{7AAA194D-561D-4692-8953-66E55C974DA8}" dt="2020-09-22T11:45:26.539" v="8701" actId="20577"/>
          <ac:spMkLst>
            <pc:docMk/>
            <pc:sldMk cId="3624178781" sldId="368"/>
            <ac:spMk id="27" creationId="{DD93249C-2DAD-4485-AEF6-8CB44F025A97}"/>
          </ac:spMkLst>
        </pc:spChg>
        <pc:graphicFrameChg chg="add mod modGraphic">
          <ac:chgData name="De Pooter Marijn" userId="634ff10e-5ce1-4de2-b291-de73628c3d81" providerId="ADAL" clId="{7AAA194D-561D-4692-8953-66E55C974DA8}" dt="2020-09-22T11:44:12.002" v="8682" actId="20577"/>
          <ac:graphicFrameMkLst>
            <pc:docMk/>
            <pc:sldMk cId="3624178781" sldId="368"/>
            <ac:graphicFrameMk id="23" creationId="{5DED71B6-93C8-4AD7-8F84-63B21DEE5F99}"/>
          </ac:graphicFrameMkLst>
        </pc:graphicFrameChg>
        <pc:graphicFrameChg chg="add mod modGraphic">
          <ac:chgData name="De Pooter Marijn" userId="634ff10e-5ce1-4de2-b291-de73628c3d81" providerId="ADAL" clId="{7AAA194D-561D-4692-8953-66E55C974DA8}" dt="2020-09-22T11:44:18.866" v="8684" actId="1076"/>
          <ac:graphicFrameMkLst>
            <pc:docMk/>
            <pc:sldMk cId="3624178781" sldId="368"/>
            <ac:graphicFrameMk id="25" creationId="{B63B5C57-6C9B-4DEE-ABDD-B08A045E5D8F}"/>
          </ac:graphicFrameMkLst>
        </pc:graphicFrameChg>
        <pc:cxnChg chg="add del mod">
          <ac:chgData name="De Pooter Marijn" userId="634ff10e-5ce1-4de2-b291-de73628c3d81" providerId="ADAL" clId="{7AAA194D-561D-4692-8953-66E55C974DA8}" dt="2020-09-22T11:42:50.200" v="8619" actId="478"/>
          <ac:cxnSpMkLst>
            <pc:docMk/>
            <pc:sldMk cId="3624178781" sldId="368"/>
            <ac:cxnSpMk id="7" creationId="{6A9092C7-7FEF-43A4-8989-E491DDEF049C}"/>
          </ac:cxnSpMkLst>
        </pc:cxnChg>
        <pc:cxnChg chg="add del mod">
          <ac:chgData name="De Pooter Marijn" userId="634ff10e-5ce1-4de2-b291-de73628c3d81" providerId="ADAL" clId="{7AAA194D-561D-4692-8953-66E55C974DA8}" dt="2020-09-22T11:42:44.099" v="8616" actId="478"/>
          <ac:cxnSpMkLst>
            <pc:docMk/>
            <pc:sldMk cId="3624178781" sldId="368"/>
            <ac:cxnSpMk id="20" creationId="{BE9AFE9D-EBCA-48A7-86D7-E96F2AD8B896}"/>
          </ac:cxnSpMkLst>
        </pc:cxnChg>
        <pc:cxnChg chg="add mod">
          <ac:chgData name="De Pooter Marijn" userId="634ff10e-5ce1-4de2-b291-de73628c3d81" providerId="ADAL" clId="{7AAA194D-561D-4692-8953-66E55C974DA8}" dt="2020-09-22T11:45:10.385" v="8697" actId="1036"/>
          <ac:cxnSpMkLst>
            <pc:docMk/>
            <pc:sldMk cId="3624178781" sldId="368"/>
            <ac:cxnSpMk id="29" creationId="{BEBB002E-7C27-4368-860E-36A3DB276C78}"/>
          </ac:cxnSpMkLst>
        </pc:cxnChg>
        <pc:cxnChg chg="add mod">
          <ac:chgData name="De Pooter Marijn" userId="634ff10e-5ce1-4de2-b291-de73628c3d81" providerId="ADAL" clId="{7AAA194D-561D-4692-8953-66E55C974DA8}" dt="2020-09-22T11:45:14.362" v="8698" actId="14100"/>
          <ac:cxnSpMkLst>
            <pc:docMk/>
            <pc:sldMk cId="3624178781" sldId="368"/>
            <ac:cxnSpMk id="31" creationId="{0DD76F16-E1C8-4B4D-9D9A-8CB2FB486189}"/>
          </ac:cxnSpMkLst>
        </pc:cxnChg>
      </pc:sldChg>
      <pc:sldChg chg="addSp modSp add mod ord modNotesTx">
        <pc:chgData name="De Pooter Marijn" userId="634ff10e-5ce1-4de2-b291-de73628c3d81" providerId="ADAL" clId="{7AAA194D-561D-4692-8953-66E55C974DA8}" dt="2020-09-22T12:28:21.752" v="10226" actId="6549"/>
        <pc:sldMkLst>
          <pc:docMk/>
          <pc:sldMk cId="2369161894" sldId="369"/>
        </pc:sldMkLst>
        <pc:spChg chg="mod">
          <ac:chgData name="De Pooter Marijn" userId="634ff10e-5ce1-4de2-b291-de73628c3d81" providerId="ADAL" clId="{7AAA194D-561D-4692-8953-66E55C974DA8}" dt="2020-09-22T11:49:31.381" v="8727"/>
          <ac:spMkLst>
            <pc:docMk/>
            <pc:sldMk cId="2369161894" sldId="36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2:27:41.229" v="10054" actId="6549"/>
          <ac:spMkLst>
            <pc:docMk/>
            <pc:sldMk cId="2369161894" sldId="369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AAA194D-561D-4692-8953-66E55C974DA8}" dt="2020-09-22T12:27:15.294" v="10036" actId="1076"/>
          <ac:graphicFrameMkLst>
            <pc:docMk/>
            <pc:sldMk cId="2369161894" sldId="369"/>
            <ac:graphicFrameMk id="4" creationId="{36FF5036-05CE-455F-A6D9-B6188BCC2C9C}"/>
          </ac:graphicFrameMkLst>
        </pc:graphicFrameChg>
      </pc:sldChg>
      <pc:sldChg chg="addSp delSp modSp add mod modAnim">
        <pc:chgData name="De Pooter Marijn" userId="634ff10e-5ce1-4de2-b291-de73628c3d81" providerId="ADAL" clId="{7AAA194D-561D-4692-8953-66E55C974DA8}" dt="2020-09-22T12:55:38.996" v="10623" actId="207"/>
        <pc:sldMkLst>
          <pc:docMk/>
          <pc:sldMk cId="3779332058" sldId="370"/>
        </pc:sldMkLst>
        <pc:spChg chg="mod">
          <ac:chgData name="De Pooter Marijn" userId="634ff10e-5ce1-4de2-b291-de73628c3d81" providerId="ADAL" clId="{7AAA194D-561D-4692-8953-66E55C974DA8}" dt="2020-09-22T12:50:28.583" v="10447" actId="20577"/>
          <ac:spMkLst>
            <pc:docMk/>
            <pc:sldMk cId="3779332058" sldId="370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3" creationId="{2CA67CDA-D21F-4017-891F-E14EB3BE0F30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6" creationId="{306FD420-6943-4C83-8288-96DB10F7A4FD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9" creationId="{DACA7568-704E-4790-AEE6-BEA28D324A68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23" creationId="{13B38A67-F2D3-42D2-B598-3567C9CE5F4D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34.228" v="10621" actId="207"/>
          <ac:spMkLst>
            <pc:docMk/>
            <pc:sldMk cId="3779332058" sldId="370"/>
            <ac:spMk id="29" creationId="{69F3092D-532F-4C97-9791-D021F0A2BDDB}"/>
          </ac:spMkLst>
        </pc:spChg>
        <pc:spChg chg="add mod">
          <ac:chgData name="De Pooter Marijn" userId="634ff10e-5ce1-4de2-b291-de73628c3d81" providerId="ADAL" clId="{7AAA194D-561D-4692-8953-66E55C974DA8}" dt="2020-09-22T12:55:38.996" v="10623" actId="207"/>
          <ac:spMkLst>
            <pc:docMk/>
            <pc:sldMk cId="3779332058" sldId="370"/>
            <ac:spMk id="30" creationId="{FD7AE81B-A858-49FE-ACAC-48D49779B1CA}"/>
          </ac:spMkLst>
        </pc:spChg>
        <pc:spChg chg="add mod">
          <ac:chgData name="De Pooter Marijn" userId="634ff10e-5ce1-4de2-b291-de73628c3d81" providerId="ADAL" clId="{7AAA194D-561D-4692-8953-66E55C974DA8}" dt="2020-09-22T12:55:36.492" v="10622" actId="207"/>
          <ac:spMkLst>
            <pc:docMk/>
            <pc:sldMk cId="3779332058" sldId="370"/>
            <ac:spMk id="31" creationId="{4950DFF0-D9C0-4BEE-B027-FED2E8410CCE}"/>
          </ac:spMkLst>
        </pc:spChg>
        <pc:graphicFrameChg chg="del mod">
          <ac:chgData name="De Pooter Marijn" userId="634ff10e-5ce1-4de2-b291-de73628c3d81" providerId="ADAL" clId="{7AAA194D-561D-4692-8953-66E55C974DA8}" dt="2020-09-22T12:03:22.197" v="9551" actId="478"/>
          <ac:graphicFrameMkLst>
            <pc:docMk/>
            <pc:sldMk cId="3779332058" sldId="370"/>
            <ac:graphicFrameMk id="4" creationId="{36FF5036-05CE-455F-A6D9-B6188BCC2C9C}"/>
          </ac:graphicFrameMkLst>
        </pc:graphicFrameChg>
        <pc:graphicFrameChg chg="add mod modGraphic">
          <ac:chgData name="De Pooter Marijn" userId="634ff10e-5ce1-4de2-b291-de73628c3d81" providerId="ADAL" clId="{7AAA194D-561D-4692-8953-66E55C974DA8}" dt="2020-09-22T12:54:21.163" v="10609" actId="1035"/>
          <ac:graphicFrameMkLst>
            <pc:docMk/>
            <pc:sldMk cId="3779332058" sldId="370"/>
            <ac:graphicFrameMk id="14" creationId="{7E9F4DF0-BF94-4B4E-A8B9-8BCF9F3D82A2}"/>
          </ac:graphicFrameMkLst>
        </pc:graphicFrameChg>
        <pc:graphicFrameChg chg="add mod">
          <ac:chgData name="De Pooter Marijn" userId="634ff10e-5ce1-4de2-b291-de73628c3d81" providerId="ADAL" clId="{7AAA194D-561D-4692-8953-66E55C974DA8}" dt="2020-09-22T12:54:21.163" v="10609" actId="1035"/>
          <ac:graphicFrameMkLst>
            <pc:docMk/>
            <pc:sldMk cId="3779332058" sldId="370"/>
            <ac:graphicFrameMk id="15" creationId="{31F4AF80-6DC9-4F9D-8A0F-83A355BCED23}"/>
          </ac:graphicFrameMkLst>
        </pc:graphicFrame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7" creationId="{9BF0C75E-9814-42BD-B2A0-147D1911A969}"/>
          </ac:cxnSpMkLst>
        </pc:cxnChg>
        <pc:cxnChg chg="add del mod">
          <ac:chgData name="De Pooter Marijn" userId="634ff10e-5ce1-4de2-b291-de73628c3d81" providerId="ADAL" clId="{7AAA194D-561D-4692-8953-66E55C974DA8}" dt="2020-09-22T12:03:51.811" v="9555" actId="478"/>
          <ac:cxnSpMkLst>
            <pc:docMk/>
            <pc:sldMk cId="3779332058" sldId="370"/>
            <ac:cxnSpMk id="17" creationId="{A723B1F8-1A1C-491E-8BBC-B44C0285BF68}"/>
          </ac:cxnSpMkLst>
        </pc:cxnChg>
        <pc:cxnChg chg="add del mod">
          <ac:chgData name="De Pooter Marijn" userId="634ff10e-5ce1-4de2-b291-de73628c3d81" providerId="ADAL" clId="{7AAA194D-561D-4692-8953-66E55C974DA8}" dt="2020-09-22T12:03:49.798" v="9554" actId="478"/>
          <ac:cxnSpMkLst>
            <pc:docMk/>
            <pc:sldMk cId="3779332058" sldId="370"/>
            <ac:cxnSpMk id="18" creationId="{6E80DC51-D5E0-4654-8FAB-1A3DF9973FBC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1" creationId="{BE331AB7-8740-4572-9705-44F7A5346D50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2" creationId="{CA98F713-39F4-4000-968A-AF31EB879868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5" creationId="{3CEB61A1-D194-4850-9B0A-13B5AAA8C23F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7" creationId="{1F05C2B8-0382-42C9-9307-EEB28DAA8FF4}"/>
          </ac:cxnSpMkLst>
        </pc:cxnChg>
      </pc:sldChg>
      <pc:sldChg chg="addSp delSp modSp add mod delAnim modAnim">
        <pc:chgData name="De Pooter Marijn" userId="634ff10e-5ce1-4de2-b291-de73628c3d81" providerId="ADAL" clId="{7AAA194D-561D-4692-8953-66E55C974DA8}" dt="2020-09-22T12:55:28.390" v="10620" actId="207"/>
        <pc:sldMkLst>
          <pc:docMk/>
          <pc:sldMk cId="2972649121" sldId="371"/>
        </pc:sldMkLst>
        <pc:spChg chg="mod">
          <ac:chgData name="De Pooter Marijn" userId="634ff10e-5ce1-4de2-b291-de73628c3d81" providerId="ADAL" clId="{7AAA194D-561D-4692-8953-66E55C974DA8}" dt="2020-09-22T12:49:56.174" v="10433" actId="20577"/>
          <ac:spMkLst>
            <pc:docMk/>
            <pc:sldMk cId="2972649121" sldId="371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12:26.137" v="9746" actId="1076"/>
          <ac:spMkLst>
            <pc:docMk/>
            <pc:sldMk cId="2972649121" sldId="371"/>
            <ac:spMk id="6" creationId="{E76DC167-9FA6-7C46-A3CE-38A1215F39A7}"/>
          </ac:spMkLst>
        </pc:spChg>
        <pc:spChg chg="mod">
          <ac:chgData name="De Pooter Marijn" userId="634ff10e-5ce1-4de2-b291-de73628c3d81" providerId="ADAL" clId="{7AAA194D-561D-4692-8953-66E55C974DA8}" dt="2020-09-22T12:25:02.891" v="9971" actId="1035"/>
          <ac:spMkLst>
            <pc:docMk/>
            <pc:sldMk cId="2972649121" sldId="371"/>
            <ac:spMk id="13" creationId="{2CA67CDA-D21F-4017-891F-E14EB3BE0F30}"/>
          </ac:spMkLst>
        </pc:spChg>
        <pc:spChg chg="mod">
          <ac:chgData name="De Pooter Marijn" userId="634ff10e-5ce1-4de2-b291-de73628c3d81" providerId="ADAL" clId="{7AAA194D-561D-4692-8953-66E55C974DA8}" dt="2020-09-22T12:25:02.891" v="9971" actId="1035"/>
          <ac:spMkLst>
            <pc:docMk/>
            <pc:sldMk cId="2972649121" sldId="371"/>
            <ac:spMk id="16" creationId="{306FD420-6943-4C83-8288-96DB10F7A4FD}"/>
          </ac:spMkLst>
        </pc:spChg>
        <pc:spChg chg="del">
          <ac:chgData name="De Pooter Marijn" userId="634ff10e-5ce1-4de2-b291-de73628c3d81" providerId="ADAL" clId="{7AAA194D-561D-4692-8953-66E55C974DA8}" dt="2020-09-22T12:09:00.270" v="9611" actId="478"/>
          <ac:spMkLst>
            <pc:docMk/>
            <pc:sldMk cId="2972649121" sldId="371"/>
            <ac:spMk id="19" creationId="{DACA7568-704E-4790-AEE6-BEA28D324A68}"/>
          </ac:spMkLst>
        </pc:spChg>
        <pc:spChg chg="del">
          <ac:chgData name="De Pooter Marijn" userId="634ff10e-5ce1-4de2-b291-de73628c3d81" providerId="ADAL" clId="{7AAA194D-561D-4692-8953-66E55C974DA8}" dt="2020-09-22T12:09:07.173" v="9614" actId="478"/>
          <ac:spMkLst>
            <pc:docMk/>
            <pc:sldMk cId="2972649121" sldId="371"/>
            <ac:spMk id="23" creationId="{13B38A67-F2D3-42D2-B598-3567C9CE5F4D}"/>
          </ac:spMkLst>
        </pc:spChg>
        <pc:spChg chg="add mod">
          <ac:chgData name="De Pooter Marijn" userId="634ff10e-5ce1-4de2-b291-de73628c3d81" providerId="ADAL" clId="{7AAA194D-561D-4692-8953-66E55C974DA8}" dt="2020-09-22T12:55:22.708" v="10618" actId="207"/>
          <ac:spMkLst>
            <pc:docMk/>
            <pc:sldMk cId="2972649121" sldId="371"/>
            <ac:spMk id="24" creationId="{72B91390-1906-4345-A76C-A522D112C1A2}"/>
          </ac:spMkLst>
        </pc:spChg>
        <pc:spChg chg="add mod">
          <ac:chgData name="De Pooter Marijn" userId="634ff10e-5ce1-4de2-b291-de73628c3d81" providerId="ADAL" clId="{7AAA194D-561D-4692-8953-66E55C974DA8}" dt="2020-09-22T12:55:25.788" v="10619" actId="207"/>
          <ac:spMkLst>
            <pc:docMk/>
            <pc:sldMk cId="2972649121" sldId="371"/>
            <ac:spMk id="26" creationId="{AE86D95B-EEE7-4955-BEEA-5CF51EA26A05}"/>
          </ac:spMkLst>
        </pc:spChg>
        <pc:spChg chg="del">
          <ac:chgData name="De Pooter Marijn" userId="634ff10e-5ce1-4de2-b291-de73628c3d81" providerId="ADAL" clId="{7AAA194D-561D-4692-8953-66E55C974DA8}" dt="2020-09-22T12:09:12.264" v="9617" actId="478"/>
          <ac:spMkLst>
            <pc:docMk/>
            <pc:sldMk cId="2972649121" sldId="371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28.390" v="10620" actId="207"/>
          <ac:spMkLst>
            <pc:docMk/>
            <pc:sldMk cId="2972649121" sldId="371"/>
            <ac:spMk id="29" creationId="{34898393-86B3-4718-AA01-B008D53E9FBC}"/>
          </ac:spMkLst>
        </pc:spChg>
        <pc:graphicFrameChg chg="mod">
          <ac:chgData name="De Pooter Marijn" userId="634ff10e-5ce1-4de2-b291-de73628c3d81" providerId="ADAL" clId="{7AAA194D-561D-4692-8953-66E55C974DA8}" dt="2020-09-22T12:25:02.891" v="9971" actId="1035"/>
          <ac:graphicFrameMkLst>
            <pc:docMk/>
            <pc:sldMk cId="2972649121" sldId="371"/>
            <ac:graphicFrameMk id="14" creationId="{7E9F4DF0-BF94-4B4E-A8B9-8BCF9F3D82A2}"/>
          </ac:graphicFrameMkLst>
        </pc:graphicFrameChg>
        <pc:graphicFrameChg chg="mod">
          <ac:chgData name="De Pooter Marijn" userId="634ff10e-5ce1-4de2-b291-de73628c3d81" providerId="ADAL" clId="{7AAA194D-561D-4692-8953-66E55C974DA8}" dt="2020-09-22T12:25:02.891" v="9971" actId="1035"/>
          <ac:graphicFrameMkLst>
            <pc:docMk/>
            <pc:sldMk cId="2972649121" sldId="371"/>
            <ac:graphicFrameMk id="15" creationId="{31F4AF80-6DC9-4F9D-8A0F-83A355BCED23}"/>
          </ac:graphicFrameMkLst>
        </pc:graphicFrameChg>
        <pc:cxnChg chg="add mod">
          <ac:chgData name="De Pooter Marijn" userId="634ff10e-5ce1-4de2-b291-de73628c3d81" providerId="ADAL" clId="{7AAA194D-561D-4692-8953-66E55C974DA8}" dt="2020-09-22T12:25:02.891" v="9971" actId="1035"/>
          <ac:cxnSpMkLst>
            <pc:docMk/>
            <pc:sldMk cId="2972649121" sldId="371"/>
            <ac:cxnSpMk id="5" creationId="{928A44C4-76FE-4E55-A472-41C9A8DEE906}"/>
          </ac:cxnSpMkLst>
        </pc:cxnChg>
        <pc:cxnChg chg="del">
          <ac:chgData name="De Pooter Marijn" userId="634ff10e-5ce1-4de2-b291-de73628c3d81" providerId="ADAL" clId="{7AAA194D-561D-4692-8953-66E55C974DA8}" dt="2020-09-22T12:08:56.916" v="9610" actId="478"/>
          <ac:cxnSpMkLst>
            <pc:docMk/>
            <pc:sldMk cId="2972649121" sldId="371"/>
            <ac:cxnSpMk id="7" creationId="{9BF0C75E-9814-42BD-B2A0-147D1911A969}"/>
          </ac:cxnSpMkLst>
        </pc:cxnChg>
        <pc:cxnChg chg="del">
          <ac:chgData name="De Pooter Marijn" userId="634ff10e-5ce1-4de2-b291-de73628c3d81" providerId="ADAL" clId="{7AAA194D-561D-4692-8953-66E55C974DA8}" dt="2020-09-22T12:09:08.205" v="9615" actId="478"/>
          <ac:cxnSpMkLst>
            <pc:docMk/>
            <pc:sldMk cId="2972649121" sldId="371"/>
            <ac:cxnSpMk id="21" creationId="{BE331AB7-8740-4572-9705-44F7A5346D50}"/>
          </ac:cxnSpMkLst>
        </pc:cxnChg>
        <pc:cxnChg chg="del">
          <ac:chgData name="De Pooter Marijn" userId="634ff10e-5ce1-4de2-b291-de73628c3d81" providerId="ADAL" clId="{7AAA194D-561D-4692-8953-66E55C974DA8}" dt="2020-09-22T12:09:03.217" v="9612" actId="478"/>
          <ac:cxnSpMkLst>
            <pc:docMk/>
            <pc:sldMk cId="2972649121" sldId="371"/>
            <ac:cxnSpMk id="22" creationId="{CA98F713-39F4-4000-968A-AF31EB879868}"/>
          </ac:cxnSpMkLst>
        </pc:cxnChg>
        <pc:cxnChg chg="del">
          <ac:chgData name="De Pooter Marijn" userId="634ff10e-5ce1-4de2-b291-de73628c3d81" providerId="ADAL" clId="{7AAA194D-561D-4692-8953-66E55C974DA8}" dt="2020-09-22T12:09:09.417" v="9616" actId="478"/>
          <ac:cxnSpMkLst>
            <pc:docMk/>
            <pc:sldMk cId="2972649121" sldId="371"/>
            <ac:cxnSpMk id="25" creationId="{3CEB61A1-D194-4850-9B0A-13B5AAA8C23F}"/>
          </ac:cxnSpMkLst>
        </pc:cxnChg>
        <pc:cxnChg chg="del">
          <ac:chgData name="De Pooter Marijn" userId="634ff10e-5ce1-4de2-b291-de73628c3d81" providerId="ADAL" clId="{7AAA194D-561D-4692-8953-66E55C974DA8}" dt="2020-09-22T12:09:04.612" v="9613" actId="478"/>
          <ac:cxnSpMkLst>
            <pc:docMk/>
            <pc:sldMk cId="2972649121" sldId="371"/>
            <ac:cxnSpMk id="27" creationId="{1F05C2B8-0382-42C9-9307-EEB28DAA8FF4}"/>
          </ac:cxnSpMkLst>
        </pc:cxnChg>
      </pc:sldChg>
      <pc:sldChg chg="addSp delSp modSp add mod ord addAnim delAnim modAnim">
        <pc:chgData name="De Pooter Marijn" userId="634ff10e-5ce1-4de2-b291-de73628c3d81" providerId="ADAL" clId="{7AAA194D-561D-4692-8953-66E55C974DA8}" dt="2020-09-22T12:55:48.101" v="10626" actId="207"/>
        <pc:sldMkLst>
          <pc:docMk/>
          <pc:sldMk cId="3432816943" sldId="372"/>
        </pc:sldMkLst>
        <pc:spChg chg="mod">
          <ac:chgData name="De Pooter Marijn" userId="634ff10e-5ce1-4de2-b291-de73628c3d81" providerId="ADAL" clId="{7AAA194D-561D-4692-8953-66E55C974DA8}" dt="2020-09-22T12:15:55.309" v="9757" actId="20577"/>
          <ac:spMkLst>
            <pc:docMk/>
            <pc:sldMk cId="3432816943" sldId="372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25:14.077" v="9979" actId="1035"/>
          <ac:spMkLst>
            <pc:docMk/>
            <pc:sldMk cId="3432816943" sldId="372"/>
            <ac:spMk id="13" creationId="{2CA67CDA-D21F-4017-891F-E14EB3BE0F30}"/>
          </ac:spMkLst>
        </pc:spChg>
        <pc:spChg chg="mod">
          <ac:chgData name="De Pooter Marijn" userId="634ff10e-5ce1-4de2-b291-de73628c3d81" providerId="ADAL" clId="{7AAA194D-561D-4692-8953-66E55C974DA8}" dt="2020-09-22T12:25:14.077" v="9979" actId="1035"/>
          <ac:spMkLst>
            <pc:docMk/>
            <pc:sldMk cId="3432816943" sldId="372"/>
            <ac:spMk id="16" creationId="{306FD420-6943-4C83-8288-96DB10F7A4FD}"/>
          </ac:spMkLst>
        </pc:spChg>
        <pc:spChg chg="del">
          <ac:chgData name="De Pooter Marijn" userId="634ff10e-5ce1-4de2-b291-de73628c3d81" providerId="ADAL" clId="{7AAA194D-561D-4692-8953-66E55C974DA8}" dt="2020-09-22T12:16:16.227" v="9758" actId="478"/>
          <ac:spMkLst>
            <pc:docMk/>
            <pc:sldMk cId="3432816943" sldId="372"/>
            <ac:spMk id="19" creationId="{DACA7568-704E-4790-AEE6-BEA28D324A68}"/>
          </ac:spMkLst>
        </pc:spChg>
        <pc:spChg chg="del">
          <ac:chgData name="De Pooter Marijn" userId="634ff10e-5ce1-4de2-b291-de73628c3d81" providerId="ADAL" clId="{7AAA194D-561D-4692-8953-66E55C974DA8}" dt="2020-09-22T12:16:46.450" v="9767" actId="478"/>
          <ac:spMkLst>
            <pc:docMk/>
            <pc:sldMk cId="3432816943" sldId="372"/>
            <ac:spMk id="23" creationId="{13B38A67-F2D3-42D2-B598-3567C9CE5F4D}"/>
          </ac:spMkLst>
        </pc:spChg>
        <pc:spChg chg="del">
          <ac:chgData name="De Pooter Marijn" userId="634ff10e-5ce1-4de2-b291-de73628c3d81" providerId="ADAL" clId="{7AAA194D-561D-4692-8953-66E55C974DA8}" dt="2020-09-22T12:17:37.117" v="9817" actId="478"/>
          <ac:spMkLst>
            <pc:docMk/>
            <pc:sldMk cId="3432816943" sldId="372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43.548" v="10624" actId="207"/>
          <ac:spMkLst>
            <pc:docMk/>
            <pc:sldMk cId="3432816943" sldId="372"/>
            <ac:spMk id="29" creationId="{C3AACF5A-625E-4762-8ED1-9EE3E57B1DED}"/>
          </ac:spMkLst>
        </pc:spChg>
        <pc:spChg chg="add mod">
          <ac:chgData name="De Pooter Marijn" userId="634ff10e-5ce1-4de2-b291-de73628c3d81" providerId="ADAL" clId="{7AAA194D-561D-4692-8953-66E55C974DA8}" dt="2020-09-22T12:55:45.860" v="10625" actId="207"/>
          <ac:spMkLst>
            <pc:docMk/>
            <pc:sldMk cId="3432816943" sldId="372"/>
            <ac:spMk id="30" creationId="{F664A2E0-A03B-4CF9-BB3B-867CB89AA1AD}"/>
          </ac:spMkLst>
        </pc:spChg>
        <pc:spChg chg="add del mod">
          <ac:chgData name="De Pooter Marijn" userId="634ff10e-5ce1-4de2-b291-de73628c3d81" providerId="ADAL" clId="{7AAA194D-561D-4692-8953-66E55C974DA8}" dt="2020-09-22T12:55:48.101" v="10626" actId="207"/>
          <ac:spMkLst>
            <pc:docMk/>
            <pc:sldMk cId="3432816943" sldId="372"/>
            <ac:spMk id="31" creationId="{8BFE6A63-CCD0-47BC-A73C-62456BEB3670}"/>
          </ac:spMkLst>
        </pc:spChg>
        <pc:graphicFrameChg chg="mod">
          <ac:chgData name="De Pooter Marijn" userId="634ff10e-5ce1-4de2-b291-de73628c3d81" providerId="ADAL" clId="{7AAA194D-561D-4692-8953-66E55C974DA8}" dt="2020-09-22T12:25:14.077" v="9979" actId="1035"/>
          <ac:graphicFrameMkLst>
            <pc:docMk/>
            <pc:sldMk cId="3432816943" sldId="372"/>
            <ac:graphicFrameMk id="14" creationId="{7E9F4DF0-BF94-4B4E-A8B9-8BCF9F3D82A2}"/>
          </ac:graphicFrameMkLst>
        </pc:graphicFrameChg>
        <pc:graphicFrameChg chg="mod">
          <ac:chgData name="De Pooter Marijn" userId="634ff10e-5ce1-4de2-b291-de73628c3d81" providerId="ADAL" clId="{7AAA194D-561D-4692-8953-66E55C974DA8}" dt="2020-09-22T12:25:14.077" v="9979" actId="1035"/>
          <ac:graphicFrameMkLst>
            <pc:docMk/>
            <pc:sldMk cId="3432816943" sldId="372"/>
            <ac:graphicFrameMk id="15" creationId="{31F4AF80-6DC9-4F9D-8A0F-83A355BCED23}"/>
          </ac:graphicFrameMkLst>
        </pc:graphicFrame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7" creationId="{9BF0C75E-9814-42BD-B2A0-147D1911A969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1" creationId="{BE331AB7-8740-4572-9705-44F7A5346D50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2" creationId="{CA98F713-39F4-4000-968A-AF31EB879868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5" creationId="{3CEB61A1-D194-4850-9B0A-13B5AAA8C23F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7" creationId="{1F05C2B8-0382-42C9-9307-EEB28DAA8FF4}"/>
          </ac:cxnSpMkLst>
        </pc:cxnChg>
      </pc:sldChg>
      <pc:sldChg chg="delSp modSp add mod delAnim modAnim">
        <pc:chgData name="De Pooter Marijn" userId="634ff10e-5ce1-4de2-b291-de73628c3d81" providerId="ADAL" clId="{7AAA194D-561D-4692-8953-66E55C974DA8}" dt="2020-09-22T12:55:59.084" v="10629" actId="207"/>
        <pc:sldMkLst>
          <pc:docMk/>
          <pc:sldMk cId="122917963" sldId="373"/>
        </pc:sldMkLst>
        <pc:spChg chg="mod">
          <ac:chgData name="De Pooter Marijn" userId="634ff10e-5ce1-4de2-b291-de73628c3d81" providerId="ADAL" clId="{7AAA194D-561D-4692-8953-66E55C974DA8}" dt="2020-09-22T12:39:51.863" v="10235" actId="20577"/>
          <ac:spMkLst>
            <pc:docMk/>
            <pc:sldMk cId="122917963" sldId="373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55:53.188" v="10627" actId="207"/>
          <ac:spMkLst>
            <pc:docMk/>
            <pc:sldMk cId="122917963" sldId="373"/>
            <ac:spMk id="29" creationId="{C3AACF5A-625E-4762-8ED1-9EE3E57B1DED}"/>
          </ac:spMkLst>
        </pc:spChg>
        <pc:spChg chg="mod">
          <ac:chgData name="De Pooter Marijn" userId="634ff10e-5ce1-4de2-b291-de73628c3d81" providerId="ADAL" clId="{7AAA194D-561D-4692-8953-66E55C974DA8}" dt="2020-09-22T12:55:55.700" v="10628" actId="207"/>
          <ac:spMkLst>
            <pc:docMk/>
            <pc:sldMk cId="122917963" sldId="373"/>
            <ac:spMk id="30" creationId="{F664A2E0-A03B-4CF9-BB3B-867CB89AA1AD}"/>
          </ac:spMkLst>
        </pc:spChg>
        <pc:spChg chg="mod">
          <ac:chgData name="De Pooter Marijn" userId="634ff10e-5ce1-4de2-b291-de73628c3d81" providerId="ADAL" clId="{7AAA194D-561D-4692-8953-66E55C974DA8}" dt="2020-09-22T12:55:59.084" v="10629" actId="207"/>
          <ac:spMkLst>
            <pc:docMk/>
            <pc:sldMk cId="122917963" sldId="373"/>
            <ac:spMk id="31" creationId="{8BFE6A63-CCD0-47BC-A73C-62456BEB3670}"/>
          </ac:spMkLst>
        </pc:spChg>
        <pc:cxnChg chg="del">
          <ac:chgData name="De Pooter Marijn" userId="634ff10e-5ce1-4de2-b291-de73628c3d81" providerId="ADAL" clId="{7AAA194D-561D-4692-8953-66E55C974DA8}" dt="2020-09-22T12:41:14.050" v="10271" actId="478"/>
          <ac:cxnSpMkLst>
            <pc:docMk/>
            <pc:sldMk cId="122917963" sldId="373"/>
            <ac:cxnSpMk id="7" creationId="{9BF0C75E-9814-42BD-B2A0-147D1911A969}"/>
          </ac:cxnSpMkLst>
        </pc:cxnChg>
        <pc:cxnChg chg="del">
          <ac:chgData name="De Pooter Marijn" userId="634ff10e-5ce1-4de2-b291-de73628c3d81" providerId="ADAL" clId="{7AAA194D-561D-4692-8953-66E55C974DA8}" dt="2020-09-22T12:41:10.068" v="10269" actId="478"/>
          <ac:cxnSpMkLst>
            <pc:docMk/>
            <pc:sldMk cId="122917963" sldId="373"/>
            <ac:cxnSpMk id="22" creationId="{CA98F713-39F4-4000-968A-AF31EB879868}"/>
          </ac:cxnSpMkLst>
        </pc:cxnChg>
        <pc:cxnChg chg="del">
          <ac:chgData name="De Pooter Marijn" userId="634ff10e-5ce1-4de2-b291-de73628c3d81" providerId="ADAL" clId="{7AAA194D-561D-4692-8953-66E55C974DA8}" dt="2020-09-22T12:41:20.417" v="10272" actId="478"/>
          <ac:cxnSpMkLst>
            <pc:docMk/>
            <pc:sldMk cId="122917963" sldId="373"/>
            <ac:cxnSpMk id="25" creationId="{3CEB61A1-D194-4850-9B0A-13B5AAA8C23F}"/>
          </ac:cxnSpMkLst>
        </pc:cxnChg>
        <pc:cxnChg chg="del">
          <ac:chgData name="De Pooter Marijn" userId="634ff10e-5ce1-4de2-b291-de73628c3d81" providerId="ADAL" clId="{7AAA194D-561D-4692-8953-66E55C974DA8}" dt="2020-09-22T12:41:11.591" v="10270" actId="478"/>
          <ac:cxnSpMkLst>
            <pc:docMk/>
            <pc:sldMk cId="122917963" sldId="373"/>
            <ac:cxnSpMk id="27" creationId="{1F05C2B8-0382-42C9-9307-EEB28DAA8FF4}"/>
          </ac:cxnSpMkLst>
        </pc:cxnChg>
      </pc:sldChg>
      <pc:sldChg chg="delSp modSp add mod ord">
        <pc:chgData name="De Pooter Marijn" userId="634ff10e-5ce1-4de2-b291-de73628c3d81" providerId="ADAL" clId="{7AAA194D-561D-4692-8953-66E55C974DA8}" dt="2020-09-22T12:49:10.804" v="10325" actId="207"/>
        <pc:sldMkLst>
          <pc:docMk/>
          <pc:sldMk cId="3315531186" sldId="374"/>
        </pc:sldMkLst>
        <pc:spChg chg="mod">
          <ac:chgData name="De Pooter Marijn" userId="634ff10e-5ce1-4de2-b291-de73628c3d81" providerId="ADAL" clId="{7AAA194D-561D-4692-8953-66E55C974DA8}" dt="2020-09-22T12:48:15.886" v="10278"/>
          <ac:spMkLst>
            <pc:docMk/>
            <pc:sldMk cId="3315531186" sldId="374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2:49:10.804" v="10325" actId="207"/>
          <ac:spMkLst>
            <pc:docMk/>
            <pc:sldMk cId="3315531186" sldId="374"/>
            <ac:spMk id="3" creationId="{4ECABE3C-BC33-8245-822C-EE2D7505A266}"/>
          </ac:spMkLst>
        </pc:spChg>
        <pc:spChg chg="del">
          <ac:chgData name="De Pooter Marijn" userId="634ff10e-5ce1-4de2-b291-de73628c3d81" providerId="ADAL" clId="{7AAA194D-561D-4692-8953-66E55C974DA8}" dt="2020-09-22T12:48:25.849" v="10279" actId="478"/>
          <ac:spMkLst>
            <pc:docMk/>
            <pc:sldMk cId="3315531186" sldId="374"/>
            <ac:spMk id="8" creationId="{32C1DE79-7AFE-4D0A-B244-0B0B0719D30A}"/>
          </ac:spMkLst>
        </pc:spChg>
        <pc:spChg chg="del">
          <ac:chgData name="De Pooter Marijn" userId="634ff10e-5ce1-4de2-b291-de73628c3d81" providerId="ADAL" clId="{7AAA194D-561D-4692-8953-66E55C974DA8}" dt="2020-09-22T12:48:25.849" v="10279" actId="478"/>
          <ac:spMkLst>
            <pc:docMk/>
            <pc:sldMk cId="3315531186" sldId="374"/>
            <ac:spMk id="27" creationId="{DD93249C-2DAD-4485-AEF6-8CB44F025A97}"/>
          </ac:spMkLst>
        </pc:spChg>
        <pc:graphicFrameChg chg="del">
          <ac:chgData name="De Pooter Marijn" userId="634ff10e-5ce1-4de2-b291-de73628c3d81" providerId="ADAL" clId="{7AAA194D-561D-4692-8953-66E55C974DA8}" dt="2020-09-22T12:48:25.849" v="10279" actId="478"/>
          <ac:graphicFrameMkLst>
            <pc:docMk/>
            <pc:sldMk cId="3315531186" sldId="374"/>
            <ac:graphicFrameMk id="23" creationId="{5DED71B6-93C8-4AD7-8F84-63B21DEE5F99}"/>
          </ac:graphicFrameMkLst>
        </pc:graphicFrameChg>
        <pc:graphicFrameChg chg="del">
          <ac:chgData name="De Pooter Marijn" userId="634ff10e-5ce1-4de2-b291-de73628c3d81" providerId="ADAL" clId="{7AAA194D-561D-4692-8953-66E55C974DA8}" dt="2020-09-22T12:48:25.849" v="10279" actId="478"/>
          <ac:graphicFrameMkLst>
            <pc:docMk/>
            <pc:sldMk cId="3315531186" sldId="374"/>
            <ac:graphicFrameMk id="25" creationId="{B63B5C57-6C9B-4DEE-ABDD-B08A045E5D8F}"/>
          </ac:graphicFrameMkLst>
        </pc:graphicFrameChg>
        <pc:cxnChg chg="del">
          <ac:chgData name="De Pooter Marijn" userId="634ff10e-5ce1-4de2-b291-de73628c3d81" providerId="ADAL" clId="{7AAA194D-561D-4692-8953-66E55C974DA8}" dt="2020-09-22T12:48:25.849" v="10279" actId="478"/>
          <ac:cxnSpMkLst>
            <pc:docMk/>
            <pc:sldMk cId="3315531186" sldId="374"/>
            <ac:cxnSpMk id="29" creationId="{BEBB002E-7C27-4368-860E-36A3DB276C78}"/>
          </ac:cxnSpMkLst>
        </pc:cxnChg>
        <pc:cxnChg chg="del">
          <ac:chgData name="De Pooter Marijn" userId="634ff10e-5ce1-4de2-b291-de73628c3d81" providerId="ADAL" clId="{7AAA194D-561D-4692-8953-66E55C974DA8}" dt="2020-09-22T12:48:25.849" v="10279" actId="478"/>
          <ac:cxnSpMkLst>
            <pc:docMk/>
            <pc:sldMk cId="3315531186" sldId="374"/>
            <ac:cxnSpMk id="31" creationId="{0DD76F16-E1C8-4B4D-9D9A-8CB2FB486189}"/>
          </ac:cxnSpMkLst>
        </pc:cxnChg>
      </pc:sldChg>
      <pc:sldChg chg="modSp add mod ord">
        <pc:chgData name="De Pooter Marijn" userId="634ff10e-5ce1-4de2-b291-de73628c3d81" providerId="ADAL" clId="{7AAA194D-561D-4692-8953-66E55C974DA8}" dt="2020-09-22T14:33:42.657" v="10657" actId="20577"/>
        <pc:sldMkLst>
          <pc:docMk/>
          <pc:sldMk cId="939752524" sldId="375"/>
        </pc:sldMkLst>
        <pc:spChg chg="mod">
          <ac:chgData name="De Pooter Marijn" userId="634ff10e-5ce1-4de2-b291-de73628c3d81" providerId="ADAL" clId="{7AAA194D-561D-4692-8953-66E55C974DA8}" dt="2020-09-22T12:59:02.545" v="10655" actId="20577"/>
          <ac:spMkLst>
            <pc:docMk/>
            <pc:sldMk cId="939752524" sldId="375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4:33:42.657" v="10657" actId="20577"/>
          <ac:spMkLst>
            <pc:docMk/>
            <pc:sldMk cId="939752524" sldId="375"/>
            <ac:spMk id="12" creationId="{893332EB-3BE4-4C65-8F02-ACF03AF458FF}"/>
          </ac:spMkLst>
        </pc:spChg>
      </pc:sldChg>
    </pc:docChg>
  </pc:docChgLst>
  <pc:docChgLst>
    <pc:chgData name="De Pooter Marijn" userId="634ff10e-5ce1-4de2-b291-de73628c3d81" providerId="ADAL" clId="{47AD20A0-E90C-4D77-9A60-4DB2D36CFBD9}"/>
    <pc:docChg chg="undo custSel addSld delSld modSld sldOrd">
      <pc:chgData name="De Pooter Marijn" userId="634ff10e-5ce1-4de2-b291-de73628c3d81" providerId="ADAL" clId="{47AD20A0-E90C-4D77-9A60-4DB2D36CFBD9}" dt="2020-02-09T21:08:56.576" v="2569" actId="6549"/>
      <pc:docMkLst>
        <pc:docMk/>
      </pc:docMkLst>
      <pc:sldChg chg="addSp modSp">
        <pc:chgData name="De Pooter Marijn" userId="634ff10e-5ce1-4de2-b291-de73628c3d81" providerId="ADAL" clId="{47AD20A0-E90C-4D77-9A60-4DB2D36CFBD9}" dt="2020-02-09T19:55:13.602" v="4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47AD20A0-E90C-4D77-9A60-4DB2D36CFBD9}" dt="2020-02-09T19:55:13.602" v="45" actId="20577"/>
          <ac:spMkLst>
            <pc:docMk/>
            <pc:sldMk cId="1513872387" sldId="284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19:52:57.974" v="33" actId="20577"/>
          <ac:spMkLst>
            <pc:docMk/>
            <pc:sldMk cId="1513872387" sldId="284"/>
            <ac:spMk id="7" creationId="{D025BB05-5FD2-4411-A31B-CA027BF453D1}"/>
          </ac:spMkLst>
        </pc:spChg>
        <pc:grpChg chg="add mod">
          <ac:chgData name="De Pooter Marijn" userId="634ff10e-5ce1-4de2-b291-de73628c3d81" providerId="ADAL" clId="{47AD20A0-E90C-4D77-9A60-4DB2D36CFBD9}" dt="2020-02-09T19:54:05.022" v="34" actId="14826"/>
          <ac:grpSpMkLst>
            <pc:docMk/>
            <pc:sldMk cId="1513872387" sldId="284"/>
            <ac:grpSpMk id="5" creationId="{D6C1EE9F-26FC-42CB-A8F3-F76511BDF349}"/>
          </ac:grpSpMkLst>
        </pc:grpChg>
        <pc:picChg chg="mod">
          <ac:chgData name="De Pooter Marijn" userId="634ff10e-5ce1-4de2-b291-de73628c3d81" providerId="ADAL" clId="{47AD20A0-E90C-4D77-9A60-4DB2D36CFBD9}" dt="2020-02-09T19:54:46.202" v="35" actId="207"/>
          <ac:picMkLst>
            <pc:docMk/>
            <pc:sldMk cId="1513872387" sldId="284"/>
            <ac:picMk id="8" creationId="{6CE10FEC-5B5F-42A4-A85A-45D6A094343A}"/>
          </ac:picMkLst>
        </pc:picChg>
      </pc:sldChg>
      <pc:sldChg chg="modSp">
        <pc:chgData name="De Pooter Marijn" userId="634ff10e-5ce1-4de2-b291-de73628c3d81" providerId="ADAL" clId="{47AD20A0-E90C-4D77-9A60-4DB2D36CFBD9}" dt="2020-02-09T19:50:33.564" v="1" actId="14100"/>
        <pc:sldMkLst>
          <pc:docMk/>
          <pc:sldMk cId="2812066807" sldId="305"/>
        </pc:sldMkLst>
        <pc:graphicFrameChg chg="mod modGraphic">
          <ac:chgData name="De Pooter Marijn" userId="634ff10e-5ce1-4de2-b291-de73628c3d81" providerId="ADAL" clId="{47AD20A0-E90C-4D77-9A60-4DB2D36CFBD9}" dt="2020-02-09T19:50:33.564" v="1" actId="14100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del">
        <pc:chgData name="De Pooter Marijn" userId="634ff10e-5ce1-4de2-b291-de73628c3d81" providerId="ADAL" clId="{47AD20A0-E90C-4D77-9A60-4DB2D36CFBD9}" dt="2020-02-09T19:56:24.547" v="56" actId="2696"/>
        <pc:sldMkLst>
          <pc:docMk/>
          <pc:sldMk cId="6778280" sldId="306"/>
        </pc:sldMkLst>
      </pc:sldChg>
      <pc:sldChg chg="del">
        <pc:chgData name="De Pooter Marijn" userId="634ff10e-5ce1-4de2-b291-de73628c3d81" providerId="ADAL" clId="{47AD20A0-E90C-4D77-9A60-4DB2D36CFBD9}" dt="2020-02-09T19:56:00.334" v="51" actId="2696"/>
        <pc:sldMkLst>
          <pc:docMk/>
          <pc:sldMk cId="2199951965" sldId="309"/>
        </pc:sldMkLst>
      </pc:sldChg>
      <pc:sldChg chg="delSp modSp ord modAnim">
        <pc:chgData name="De Pooter Marijn" userId="634ff10e-5ce1-4de2-b291-de73628c3d81" providerId="ADAL" clId="{47AD20A0-E90C-4D77-9A60-4DB2D36CFBD9}" dt="2020-02-09T20:18:28.932" v="804" actId="20577"/>
        <pc:sldMkLst>
          <pc:docMk/>
          <pc:sldMk cId="3889119266" sldId="310"/>
        </pc:sldMkLst>
        <pc:spChg chg="mod">
          <ac:chgData name="De Pooter Marijn" userId="634ff10e-5ce1-4de2-b291-de73628c3d81" providerId="ADAL" clId="{47AD20A0-E90C-4D77-9A60-4DB2D36CFBD9}" dt="2020-02-09T20:18:28.932" v="804" actId="2057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12:11.911" v="581" actId="20577"/>
          <ac:spMkLst>
            <pc:docMk/>
            <pc:sldMk cId="3889119266" sldId="310"/>
            <ac:spMk id="8" creationId="{85AB7837-E430-4D92-B538-2843377BD331}"/>
          </ac:spMkLst>
        </pc:spChg>
        <pc:spChg chg="del">
          <ac:chgData name="De Pooter Marijn" userId="634ff10e-5ce1-4de2-b291-de73628c3d81" providerId="ADAL" clId="{47AD20A0-E90C-4D77-9A60-4DB2D36CFBD9}" dt="2020-02-09T20:13:36.818" v="609" actId="478"/>
          <ac:spMkLst>
            <pc:docMk/>
            <pc:sldMk cId="3889119266" sldId="310"/>
            <ac:spMk id="13" creationId="{007E1AA2-AE12-4291-93E0-CE21645CB566}"/>
          </ac:spMkLst>
        </pc:spChg>
        <pc:spChg chg="del">
          <ac:chgData name="De Pooter Marijn" userId="634ff10e-5ce1-4de2-b291-de73628c3d81" providerId="ADAL" clId="{47AD20A0-E90C-4D77-9A60-4DB2D36CFBD9}" dt="2020-02-09T20:13:51.925" v="614" actId="478"/>
          <ac:spMkLst>
            <pc:docMk/>
            <pc:sldMk cId="3889119266" sldId="310"/>
            <ac:spMk id="14" creationId="{85F7A8F1-6F76-4C29-BC6F-6D1CD086BF93}"/>
          </ac:spMkLst>
        </pc:spChg>
        <pc:spChg chg="del">
          <ac:chgData name="De Pooter Marijn" userId="634ff10e-5ce1-4de2-b291-de73628c3d81" providerId="ADAL" clId="{47AD20A0-E90C-4D77-9A60-4DB2D36CFBD9}" dt="2020-02-09T20:13:55.703" v="615" actId="478"/>
          <ac:spMkLst>
            <pc:docMk/>
            <pc:sldMk cId="3889119266" sldId="310"/>
            <ac:spMk id="15" creationId="{3F60BACD-D2B0-4598-9754-66E76CCE33FB}"/>
          </ac:spMkLst>
        </pc:spChg>
        <pc:grpChg chg="del">
          <ac:chgData name="De Pooter Marijn" userId="634ff10e-5ce1-4de2-b291-de73628c3d81" providerId="ADAL" clId="{47AD20A0-E90C-4D77-9A60-4DB2D36CFBD9}" dt="2020-02-09T20:14:00.709" v="617" actId="478"/>
          <ac:grpSpMkLst>
            <pc:docMk/>
            <pc:sldMk cId="3889119266" sldId="310"/>
            <ac:grpSpMk id="19" creationId="{0F784300-D23C-45D3-AF1F-6CCBA592FF8F}"/>
          </ac:grpSpMkLst>
        </pc:grpChg>
        <pc:picChg chg="del">
          <ac:chgData name="De Pooter Marijn" userId="634ff10e-5ce1-4de2-b291-de73628c3d81" providerId="ADAL" clId="{47AD20A0-E90C-4D77-9A60-4DB2D36CFBD9}" dt="2020-02-09T20:13:39.411" v="610" actId="478"/>
          <ac:picMkLst>
            <pc:docMk/>
            <pc:sldMk cId="3889119266" sldId="310"/>
            <ac:picMk id="16" creationId="{34405316-E0C2-4ADF-9508-17A9203E90BB}"/>
          </ac:picMkLst>
        </pc:picChg>
        <pc:picChg chg="del">
          <ac:chgData name="De Pooter Marijn" userId="634ff10e-5ce1-4de2-b291-de73628c3d81" providerId="ADAL" clId="{47AD20A0-E90C-4D77-9A60-4DB2D36CFBD9}" dt="2020-02-09T20:13:58.402" v="616" actId="478"/>
          <ac:picMkLst>
            <pc:docMk/>
            <pc:sldMk cId="3889119266" sldId="310"/>
            <ac:picMk id="17" creationId="{1374530C-9943-45C4-B65D-262BE4627FCB}"/>
          </ac:picMkLst>
        </pc:picChg>
        <pc:cxnChg chg="del">
          <ac:chgData name="De Pooter Marijn" userId="634ff10e-5ce1-4de2-b291-de73628c3d81" providerId="ADAL" clId="{47AD20A0-E90C-4D77-9A60-4DB2D36CFBD9}" dt="2020-02-09T20:13:41.665" v="611" actId="478"/>
          <ac:cxnSpMkLst>
            <pc:docMk/>
            <pc:sldMk cId="3889119266" sldId="310"/>
            <ac:cxnSpMk id="5" creationId="{A983FE38-5C07-4B17-97D1-1B913CFB50EF}"/>
          </ac:cxnSpMkLst>
        </pc:cxnChg>
        <pc:cxnChg chg="del mod">
          <ac:chgData name="De Pooter Marijn" userId="634ff10e-5ce1-4de2-b291-de73628c3d81" providerId="ADAL" clId="{47AD20A0-E90C-4D77-9A60-4DB2D36CFBD9}" dt="2020-02-09T20:13:44.370" v="612" actId="478"/>
          <ac:cxnSpMkLst>
            <pc:docMk/>
            <pc:sldMk cId="3889119266" sldId="310"/>
            <ac:cxnSpMk id="27" creationId="{78977314-5EEA-41E6-86B5-D213C5E4610A}"/>
          </ac:cxnSpMkLst>
        </pc:cxnChg>
        <pc:cxnChg chg="del mod">
          <ac:chgData name="De Pooter Marijn" userId="634ff10e-5ce1-4de2-b291-de73628c3d81" providerId="ADAL" clId="{47AD20A0-E90C-4D77-9A60-4DB2D36CFBD9}" dt="2020-02-09T20:13:46.680" v="613" actId="478"/>
          <ac:cxnSpMkLst>
            <pc:docMk/>
            <pc:sldMk cId="3889119266" sldId="310"/>
            <ac:cxnSpMk id="29" creationId="{ED84837F-D5EE-47F8-B642-43DF7A58F03A}"/>
          </ac:cxnSpMkLst>
        </pc:cxnChg>
        <pc:cxnChg chg="del mod">
          <ac:chgData name="De Pooter Marijn" userId="634ff10e-5ce1-4de2-b291-de73628c3d81" providerId="ADAL" clId="{47AD20A0-E90C-4D77-9A60-4DB2D36CFBD9}" dt="2020-02-09T20:14:07.788" v="619" actId="478"/>
          <ac:cxnSpMkLst>
            <pc:docMk/>
            <pc:sldMk cId="3889119266" sldId="310"/>
            <ac:cxnSpMk id="32" creationId="{BF3050B4-543F-48A7-BB8E-EB34B504DCAC}"/>
          </ac:cxnSpMkLst>
        </pc:cxnChg>
        <pc:cxnChg chg="del">
          <ac:chgData name="De Pooter Marijn" userId="634ff10e-5ce1-4de2-b291-de73628c3d81" providerId="ADAL" clId="{47AD20A0-E90C-4D77-9A60-4DB2D36CFBD9}" dt="2020-02-09T20:14:04.597" v="618" actId="478"/>
          <ac:cxnSpMkLst>
            <pc:docMk/>
            <pc:sldMk cId="3889119266" sldId="310"/>
            <ac:cxnSpMk id="43" creationId="{468220F8-433D-4E16-8545-EDEAA3A405E1}"/>
          </ac:cxnSpMkLst>
        </pc:cxnChg>
      </pc:sldChg>
      <pc:sldChg chg="modSp">
        <pc:chgData name="De Pooter Marijn" userId="634ff10e-5ce1-4de2-b291-de73628c3d81" providerId="ADAL" clId="{47AD20A0-E90C-4D77-9A60-4DB2D36CFBD9}" dt="2020-02-09T20:32:09.742" v="1148" actId="404"/>
        <pc:sldMkLst>
          <pc:docMk/>
          <pc:sldMk cId="2913506560" sldId="312"/>
        </pc:sldMkLst>
        <pc:spChg chg="mod">
          <ac:chgData name="De Pooter Marijn" userId="634ff10e-5ce1-4de2-b291-de73628c3d81" providerId="ADAL" clId="{47AD20A0-E90C-4D77-9A60-4DB2D36CFBD9}" dt="2020-02-09T20:32:09.742" v="1148" actId="404"/>
          <ac:spMkLst>
            <pc:docMk/>
            <pc:sldMk cId="2913506560" sldId="312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47AD20A0-E90C-4D77-9A60-4DB2D36CFBD9}" dt="2020-02-09T19:56:18.899" v="55" actId="20577"/>
        <pc:sldMkLst>
          <pc:docMk/>
          <pc:sldMk cId="1943433070" sldId="314"/>
        </pc:sldMkLst>
        <pc:spChg chg="mod">
          <ac:chgData name="De Pooter Marijn" userId="634ff10e-5ce1-4de2-b291-de73628c3d81" providerId="ADAL" clId="{47AD20A0-E90C-4D77-9A60-4DB2D36CFBD9}" dt="2020-02-09T19:56:18.899" v="55" actId="20577"/>
          <ac:spMkLst>
            <pc:docMk/>
            <pc:sldMk cId="1943433070" sldId="314"/>
            <ac:spMk id="7" creationId="{D025BB05-5FD2-4411-A31B-CA027BF453D1}"/>
          </ac:spMkLst>
        </pc:spChg>
      </pc:sldChg>
      <pc:sldChg chg="add">
        <pc:chgData name="De Pooter Marijn" userId="634ff10e-5ce1-4de2-b291-de73628c3d81" providerId="ADAL" clId="{47AD20A0-E90C-4D77-9A60-4DB2D36CFBD9}" dt="2020-02-09T19:56:07.183" v="52"/>
        <pc:sldMkLst>
          <pc:docMk/>
          <pc:sldMk cId="3186930345" sldId="315"/>
        </pc:sldMkLst>
      </pc:sldChg>
      <pc:sldChg chg="modSp add ord">
        <pc:chgData name="De Pooter Marijn" userId="634ff10e-5ce1-4de2-b291-de73628c3d81" providerId="ADAL" clId="{47AD20A0-E90C-4D77-9A60-4DB2D36CFBD9}" dt="2020-02-09T20:46:34.135" v="1771" actId="20577"/>
        <pc:sldMkLst>
          <pc:docMk/>
          <pc:sldMk cId="3582335343" sldId="316"/>
        </pc:sldMkLst>
        <pc:spChg chg="mod">
          <ac:chgData name="De Pooter Marijn" userId="634ff10e-5ce1-4de2-b291-de73628c3d81" providerId="ADAL" clId="{47AD20A0-E90C-4D77-9A60-4DB2D36CFBD9}" dt="2020-02-09T20:46:34.135" v="1771" actId="20577"/>
          <ac:spMkLst>
            <pc:docMk/>
            <pc:sldMk cId="3582335343" sldId="316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19:58:43.972" v="66" actId="20577"/>
          <ac:spMkLst>
            <pc:docMk/>
            <pc:sldMk cId="3582335343" sldId="316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47AD20A0-E90C-4D77-9A60-4DB2D36CFBD9}" dt="2020-02-09T20:06:34.571" v="455" actId="20577"/>
        <pc:sldMkLst>
          <pc:docMk/>
          <pc:sldMk cId="4096544011" sldId="317"/>
        </pc:sldMkLst>
        <pc:spChg chg="mod">
          <ac:chgData name="De Pooter Marijn" userId="634ff10e-5ce1-4de2-b291-de73628c3d81" providerId="ADAL" clId="{47AD20A0-E90C-4D77-9A60-4DB2D36CFBD9}" dt="2020-02-09T20:02:44.326" v="216" actId="20577"/>
          <ac:spMkLst>
            <pc:docMk/>
            <pc:sldMk cId="4096544011" sldId="317"/>
            <ac:spMk id="2" creationId="{E86959B1-3923-4945-A1AB-86C646A4550E}"/>
          </ac:spMkLst>
        </pc:spChg>
        <pc:spChg chg="mod">
          <ac:chgData name="De Pooter Marijn" userId="634ff10e-5ce1-4de2-b291-de73628c3d81" providerId="ADAL" clId="{47AD20A0-E90C-4D77-9A60-4DB2D36CFBD9}" dt="2020-02-09T20:06:34.571" v="455" actId="20577"/>
          <ac:spMkLst>
            <pc:docMk/>
            <pc:sldMk cId="4096544011" sldId="317"/>
            <ac:spMk id="28" creationId="{4F9C07ED-5187-4358-A1B7-4A9A65AFD010}"/>
          </ac:spMkLst>
        </pc:spChg>
      </pc:sldChg>
      <pc:sldChg chg="modSp add ord">
        <pc:chgData name="De Pooter Marijn" userId="634ff10e-5ce1-4de2-b291-de73628c3d81" providerId="ADAL" clId="{47AD20A0-E90C-4D77-9A60-4DB2D36CFBD9}" dt="2020-02-09T20:24:23.214" v="975" actId="20577"/>
        <pc:sldMkLst>
          <pc:docMk/>
          <pc:sldMk cId="4063803315" sldId="318"/>
        </pc:sldMkLst>
        <pc:spChg chg="mod">
          <ac:chgData name="De Pooter Marijn" userId="634ff10e-5ce1-4de2-b291-de73628c3d81" providerId="ADAL" clId="{47AD20A0-E90C-4D77-9A60-4DB2D36CFBD9}" dt="2020-02-09T20:24:23.214" v="975" actId="20577"/>
          <ac:spMkLst>
            <pc:docMk/>
            <pc:sldMk cId="4063803315" sldId="318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08:55.296" v="545" actId="20577"/>
          <ac:spMkLst>
            <pc:docMk/>
            <pc:sldMk cId="4063803315" sldId="318"/>
            <ac:spMk id="8" creationId="{85AB7837-E430-4D92-B538-2843377BD331}"/>
          </ac:spMkLst>
        </pc:spChg>
      </pc:sldChg>
      <pc:sldChg chg="add">
        <pc:chgData name="De Pooter Marijn" userId="634ff10e-5ce1-4de2-b291-de73628c3d81" providerId="ADAL" clId="{47AD20A0-E90C-4D77-9A60-4DB2D36CFBD9}" dt="2020-02-09T20:11:56.977" v="573"/>
        <pc:sldMkLst>
          <pc:docMk/>
          <pc:sldMk cId="295471225" sldId="319"/>
        </pc:sldMkLst>
      </pc:sldChg>
      <pc:sldChg chg="modSp add ord">
        <pc:chgData name="De Pooter Marijn" userId="634ff10e-5ce1-4de2-b291-de73628c3d81" providerId="ADAL" clId="{47AD20A0-E90C-4D77-9A60-4DB2D36CFBD9}" dt="2020-02-09T20:25:17.813" v="979" actId="20577"/>
        <pc:sldMkLst>
          <pc:docMk/>
          <pc:sldMk cId="710587196" sldId="320"/>
        </pc:sldMkLst>
        <pc:spChg chg="mod">
          <ac:chgData name="De Pooter Marijn" userId="634ff10e-5ce1-4de2-b291-de73628c3d81" providerId="ADAL" clId="{47AD20A0-E90C-4D77-9A60-4DB2D36CFBD9}" dt="2020-02-09T20:25:17.813" v="979" actId="20577"/>
          <ac:spMkLst>
            <pc:docMk/>
            <pc:sldMk cId="710587196" sldId="320"/>
            <ac:spMk id="7" creationId="{D025BB05-5FD2-4411-A31B-CA027BF453D1}"/>
          </ac:spMkLst>
        </pc:spChg>
      </pc:sldChg>
      <pc:sldChg chg="addSp modSp add ord modAnim">
        <pc:chgData name="De Pooter Marijn" userId="634ff10e-5ce1-4de2-b291-de73628c3d81" providerId="ADAL" clId="{47AD20A0-E90C-4D77-9A60-4DB2D36CFBD9}" dt="2020-02-09T21:04:02.188" v="2340" actId="1037"/>
        <pc:sldMkLst>
          <pc:docMk/>
          <pc:sldMk cId="1195850694" sldId="321"/>
        </pc:sldMkLst>
        <pc:spChg chg="mod">
          <ac:chgData name="De Pooter Marijn" userId="634ff10e-5ce1-4de2-b291-de73628c3d81" providerId="ADAL" clId="{47AD20A0-E90C-4D77-9A60-4DB2D36CFBD9}" dt="2020-02-09T20:54:57.873" v="2323" actId="20577"/>
          <ac:spMkLst>
            <pc:docMk/>
            <pc:sldMk cId="1195850694" sldId="321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47AD20A0-E90C-4D77-9A60-4DB2D36CFBD9}" dt="2020-02-09T20:38:03.777" v="1369" actId="207"/>
          <ac:spMkLst>
            <pc:docMk/>
            <pc:sldMk cId="1195850694" sldId="321"/>
            <ac:spMk id="4" creationId="{97631EE8-DE98-4269-BC08-2A9F3376CAF6}"/>
          </ac:spMkLst>
        </pc:spChg>
        <pc:spChg chg="mod">
          <ac:chgData name="De Pooter Marijn" userId="634ff10e-5ce1-4de2-b291-de73628c3d81" providerId="ADAL" clId="{47AD20A0-E90C-4D77-9A60-4DB2D36CFBD9}" dt="2020-02-09T20:42:26.682" v="1563" actId="20577"/>
          <ac:spMkLst>
            <pc:docMk/>
            <pc:sldMk cId="1195850694" sldId="321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47AD20A0-E90C-4D77-9A60-4DB2D36CFBD9}" dt="2020-02-09T20:41:37.304" v="1533" actId="1035"/>
          <ac:spMkLst>
            <pc:docMk/>
            <pc:sldMk cId="1195850694" sldId="321"/>
            <ac:spMk id="15" creationId="{0B603DB5-88C6-424F-B2F9-48D8F768DE57}"/>
          </ac:spMkLst>
        </pc:spChg>
        <pc:spChg chg="add mod">
          <ac:chgData name="De Pooter Marijn" userId="634ff10e-5ce1-4de2-b291-de73628c3d81" providerId="ADAL" clId="{47AD20A0-E90C-4D77-9A60-4DB2D36CFBD9}" dt="2020-02-09T21:03:54.986" v="2324" actId="14100"/>
          <ac:spMkLst>
            <pc:docMk/>
            <pc:sldMk cId="1195850694" sldId="321"/>
            <ac:spMk id="16" creationId="{AC689947-761C-4E6C-8CCB-1D96B0958AE1}"/>
          </ac:spMkLst>
        </pc:spChg>
        <pc:spChg chg="add mod">
          <ac:chgData name="De Pooter Marijn" userId="634ff10e-5ce1-4de2-b291-de73628c3d81" providerId="ADAL" clId="{47AD20A0-E90C-4D77-9A60-4DB2D36CFBD9}" dt="2020-02-09T20:42:04.368" v="1549" actId="14100"/>
          <ac:spMkLst>
            <pc:docMk/>
            <pc:sldMk cId="1195850694" sldId="321"/>
            <ac:spMk id="18" creationId="{FA752C39-3767-4546-8ECD-2C14378AF059}"/>
          </ac:spMkLst>
        </pc:spChg>
        <pc:graphicFrameChg chg="add mod modGraphic">
          <ac:chgData name="De Pooter Marijn" userId="634ff10e-5ce1-4de2-b291-de73628c3d81" providerId="ADAL" clId="{47AD20A0-E90C-4D77-9A60-4DB2D36CFBD9}" dt="2020-02-09T20:36:39.255" v="1361" actId="14734"/>
          <ac:graphicFrameMkLst>
            <pc:docMk/>
            <pc:sldMk cId="1195850694" sldId="321"/>
            <ac:graphicFrameMk id="13" creationId="{07D8B4C5-B5AB-4EE1-A2FA-04DA77533B8C}"/>
          </ac:graphicFrameMkLst>
        </pc:graphicFrameChg>
        <pc:cxnChg chg="add mod">
          <ac:chgData name="De Pooter Marijn" userId="634ff10e-5ce1-4de2-b291-de73628c3d81" providerId="ADAL" clId="{47AD20A0-E90C-4D77-9A60-4DB2D36CFBD9}" dt="2020-02-09T20:41:32.702" v="1515" actId="14100"/>
          <ac:cxnSpMkLst>
            <pc:docMk/>
            <pc:sldMk cId="1195850694" sldId="321"/>
            <ac:cxnSpMk id="14" creationId="{B522024E-39AF-4A33-B6AE-95AAD0DC5A44}"/>
          </ac:cxnSpMkLst>
        </pc:cxnChg>
        <pc:cxnChg chg="add mod">
          <ac:chgData name="De Pooter Marijn" userId="634ff10e-5ce1-4de2-b291-de73628c3d81" providerId="ADAL" clId="{47AD20A0-E90C-4D77-9A60-4DB2D36CFBD9}" dt="2020-02-09T21:04:02.188" v="2340" actId="1037"/>
          <ac:cxnSpMkLst>
            <pc:docMk/>
            <pc:sldMk cId="1195850694" sldId="321"/>
            <ac:cxnSpMk id="17" creationId="{F7ADCD6B-CCAA-43D8-94F2-21B86A7F8104}"/>
          </ac:cxnSpMkLst>
        </pc:cxnChg>
      </pc:sldChg>
      <pc:sldChg chg="modSp add ord">
        <pc:chgData name="De Pooter Marijn" userId="634ff10e-5ce1-4de2-b291-de73628c3d81" providerId="ADAL" clId="{47AD20A0-E90C-4D77-9A60-4DB2D36CFBD9}" dt="2020-02-09T20:54:09.103" v="2277" actId="20577"/>
        <pc:sldMkLst>
          <pc:docMk/>
          <pc:sldMk cId="2966986402" sldId="322"/>
        </pc:sldMkLst>
        <pc:spChg chg="mod">
          <ac:chgData name="De Pooter Marijn" userId="634ff10e-5ce1-4de2-b291-de73628c3d81" providerId="ADAL" clId="{47AD20A0-E90C-4D77-9A60-4DB2D36CFBD9}" dt="2020-02-09T20:54:09.103" v="2277" actId="20577"/>
          <ac:spMkLst>
            <pc:docMk/>
            <pc:sldMk cId="2966986402" sldId="322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43:34.526" v="1572" actId="20577"/>
          <ac:spMkLst>
            <pc:docMk/>
            <pc:sldMk cId="2966986402" sldId="322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47AD20A0-E90C-4D77-9A60-4DB2D36CFBD9}" dt="2020-02-09T20:49:33.623" v="1925" actId="20577"/>
        <pc:sldMkLst>
          <pc:docMk/>
          <pc:sldMk cId="1679975764" sldId="323"/>
        </pc:sldMkLst>
        <pc:spChg chg="mod">
          <ac:chgData name="De Pooter Marijn" userId="634ff10e-5ce1-4de2-b291-de73628c3d81" providerId="ADAL" clId="{47AD20A0-E90C-4D77-9A60-4DB2D36CFBD9}" dt="2020-02-09T20:49:33.623" v="1925" actId="20577"/>
          <ac:spMkLst>
            <pc:docMk/>
            <pc:sldMk cId="1679975764" sldId="323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48:40.041" v="1887" actId="20577"/>
          <ac:spMkLst>
            <pc:docMk/>
            <pc:sldMk cId="1679975764" sldId="323"/>
            <ac:spMk id="8" creationId="{85AB7837-E430-4D92-B538-2843377BD331}"/>
          </ac:spMkLst>
        </pc:spChg>
      </pc:sldChg>
      <pc:sldChg chg="modSp add ord">
        <pc:chgData name="De Pooter Marijn" userId="634ff10e-5ce1-4de2-b291-de73628c3d81" providerId="ADAL" clId="{47AD20A0-E90C-4D77-9A60-4DB2D36CFBD9}" dt="2020-02-09T21:05:55.069" v="2526" actId="20577"/>
        <pc:sldMkLst>
          <pc:docMk/>
          <pc:sldMk cId="1870137310" sldId="324"/>
        </pc:sldMkLst>
        <pc:spChg chg="mod">
          <ac:chgData name="De Pooter Marijn" userId="634ff10e-5ce1-4de2-b291-de73628c3d81" providerId="ADAL" clId="{47AD20A0-E90C-4D77-9A60-4DB2D36CFBD9}" dt="2020-02-09T20:50:20.458" v="1952" actId="20577"/>
          <ac:spMkLst>
            <pc:docMk/>
            <pc:sldMk cId="1870137310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47AD20A0-E90C-4D77-9A60-4DB2D36CFBD9}" dt="2020-02-09T21:05:55.069" v="2526" actId="20577"/>
          <ac:spMkLst>
            <pc:docMk/>
            <pc:sldMk cId="1870137310" sldId="324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50:25.234" v="1960" actId="20577"/>
          <ac:spMkLst>
            <pc:docMk/>
            <pc:sldMk cId="1870137310" sldId="324"/>
            <ac:spMk id="8" creationId="{7FA4D928-E4CE-44E5-8A50-DAB9110C4394}"/>
          </ac:spMkLst>
        </pc:spChg>
      </pc:sldChg>
      <pc:sldChg chg="addSp delSp modSp add ord">
        <pc:chgData name="De Pooter Marijn" userId="634ff10e-5ce1-4de2-b291-de73628c3d81" providerId="ADAL" clId="{47AD20A0-E90C-4D77-9A60-4DB2D36CFBD9}" dt="2020-02-09T21:08:56.576" v="2569" actId="6549"/>
        <pc:sldMkLst>
          <pc:docMk/>
          <pc:sldMk cId="2752219133" sldId="325"/>
        </pc:sldMkLst>
        <pc:spChg chg="mod">
          <ac:chgData name="De Pooter Marijn" userId="634ff10e-5ce1-4de2-b291-de73628c3d81" providerId="ADAL" clId="{47AD20A0-E90C-4D77-9A60-4DB2D36CFBD9}" dt="2020-02-09T21:07:50.373" v="2533" actId="20577"/>
          <ac:spMkLst>
            <pc:docMk/>
            <pc:sldMk cId="2752219133" sldId="325"/>
            <ac:spMk id="3" creationId="{4ECABE3C-BC33-8245-822C-EE2D7505A266}"/>
          </ac:spMkLst>
        </pc:spChg>
        <pc:spChg chg="add del">
          <ac:chgData name="De Pooter Marijn" userId="634ff10e-5ce1-4de2-b291-de73628c3d81" providerId="ADAL" clId="{47AD20A0-E90C-4D77-9A60-4DB2D36CFBD9}" dt="2020-02-09T21:07:55.649" v="2535"/>
          <ac:spMkLst>
            <pc:docMk/>
            <pc:sldMk cId="2752219133" sldId="325"/>
            <ac:spMk id="4" creationId="{A67E769D-198B-445E-9A15-8CEE978C3E8A}"/>
          </ac:spMkLst>
        </pc:spChg>
        <pc:spChg chg="mod">
          <ac:chgData name="De Pooter Marijn" userId="634ff10e-5ce1-4de2-b291-de73628c3d81" providerId="ADAL" clId="{47AD20A0-E90C-4D77-9A60-4DB2D36CFBD9}" dt="2020-02-09T21:07:08.148" v="2532" actId="20577"/>
          <ac:spMkLst>
            <pc:docMk/>
            <pc:sldMk cId="2752219133" sldId="325"/>
            <ac:spMk id="9" creationId="{39B95173-AFDB-466C-9C70-BC059ECC97EC}"/>
          </ac:spMkLst>
        </pc:spChg>
        <pc:graphicFrameChg chg="add modGraphic">
          <ac:chgData name="De Pooter Marijn" userId="634ff10e-5ce1-4de2-b291-de73628c3d81" providerId="ADAL" clId="{47AD20A0-E90C-4D77-9A60-4DB2D36CFBD9}" dt="2020-02-09T21:08:56.576" v="2569" actId="6549"/>
          <ac:graphicFrameMkLst>
            <pc:docMk/>
            <pc:sldMk cId="2752219133" sldId="325"/>
            <ac:graphicFrameMk id="13" creationId="{008DB506-427C-4534-92C5-B32F5AD606B0}"/>
          </ac:graphicFrameMkLst>
        </pc:graphicFrameChg>
      </pc:sldChg>
    </pc:docChg>
  </pc:docChgLst>
  <pc:docChgLst>
    <pc:chgData name="De Pooter Marijn" userId="634ff10e-5ce1-4de2-b291-de73628c3d81" providerId="ADAL" clId="{53B0A9B2-3DD7-43EF-BC44-2EF2B1313AF0}"/>
    <pc:docChg chg="undo custSel addSld delSld modSld sldOrd">
      <pc:chgData name="De Pooter Marijn" userId="634ff10e-5ce1-4de2-b291-de73628c3d81" providerId="ADAL" clId="{53B0A9B2-3DD7-43EF-BC44-2EF2B1313AF0}" dt="2020-09-29T14:39:17.169" v="2541" actId="20577"/>
      <pc:docMkLst>
        <pc:docMk/>
      </pc:docMkLst>
      <pc:sldChg chg="modSp">
        <pc:chgData name="De Pooter Marijn" userId="634ff10e-5ce1-4de2-b291-de73628c3d81" providerId="ADAL" clId="{53B0A9B2-3DD7-43EF-BC44-2EF2B1313AF0}" dt="2020-09-29T12:37:41.872" v="1712" actId="20577"/>
        <pc:sldMkLst>
          <pc:docMk/>
          <pc:sldMk cId="519408456" sldId="272"/>
        </pc:sldMkLst>
        <pc:spChg chg="mod">
          <ac:chgData name="De Pooter Marijn" userId="634ff10e-5ce1-4de2-b291-de73628c3d81" providerId="ADAL" clId="{53B0A9B2-3DD7-43EF-BC44-2EF2B1313AF0}" dt="2020-09-29T12:37:41.872" v="1712" actId="20577"/>
          <ac:spMkLst>
            <pc:docMk/>
            <pc:sldMk cId="519408456" sldId="272"/>
            <ac:spMk id="28" creationId="{4F9C07ED-5187-4358-A1B7-4A9A65AFD010}"/>
          </ac:spMkLst>
        </pc:spChg>
      </pc:sldChg>
      <pc:sldChg chg="modSp">
        <pc:chgData name="De Pooter Marijn" userId="634ff10e-5ce1-4de2-b291-de73628c3d81" providerId="ADAL" clId="{53B0A9B2-3DD7-43EF-BC44-2EF2B1313AF0}" dt="2020-09-24T11:46:19.977" v="167" actId="20577"/>
        <pc:sldMkLst>
          <pc:docMk/>
          <pc:sldMk cId="3374086667" sldId="277"/>
        </pc:sldMkLst>
        <pc:spChg chg="mod">
          <ac:chgData name="De Pooter Marijn" userId="634ff10e-5ce1-4de2-b291-de73628c3d81" providerId="ADAL" clId="{53B0A9B2-3DD7-43EF-BC44-2EF2B1313AF0}" dt="2020-09-24T11:46:19.977" v="167" actId="20577"/>
          <ac:spMkLst>
            <pc:docMk/>
            <pc:sldMk cId="3374086667" sldId="277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53B0A9B2-3DD7-43EF-BC44-2EF2B1313AF0}" dt="2020-09-29T12:13:03.619" v="1206" actId="2696"/>
        <pc:sldMkLst>
          <pc:docMk/>
          <pc:sldMk cId="3341352248" sldId="279"/>
        </pc:sldMkLst>
      </pc:sldChg>
      <pc:sldChg chg="modSp">
        <pc:chgData name="De Pooter Marijn" userId="634ff10e-5ce1-4de2-b291-de73628c3d81" providerId="ADAL" clId="{53B0A9B2-3DD7-43EF-BC44-2EF2B1313AF0}" dt="2020-09-29T12:39:31.317" v="1717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53B0A9B2-3DD7-43EF-BC44-2EF2B1313AF0}" dt="2020-09-29T12:39:31.317" v="1717" actId="20577"/>
          <ac:spMkLst>
            <pc:docMk/>
            <pc:sldMk cId="1513872387" sldId="284"/>
            <ac:spMk id="7" creationId="{D025BB05-5FD2-4411-A31B-CA027BF453D1}"/>
          </ac:spMkLst>
        </pc:spChg>
      </pc:sldChg>
      <pc:sldChg chg="modSp">
        <pc:chgData name="De Pooter Marijn" userId="634ff10e-5ce1-4de2-b291-de73628c3d81" providerId="ADAL" clId="{53B0A9B2-3DD7-43EF-BC44-2EF2B1313AF0}" dt="2020-09-29T12:43:12.416" v="1797" actId="20577"/>
        <pc:sldMkLst>
          <pc:docMk/>
          <pc:sldMk cId="1474709772" sldId="286"/>
        </pc:sldMkLst>
        <pc:spChg chg="mod">
          <ac:chgData name="De Pooter Marijn" userId="634ff10e-5ce1-4de2-b291-de73628c3d81" providerId="ADAL" clId="{53B0A9B2-3DD7-43EF-BC44-2EF2B1313AF0}" dt="2020-09-29T12:32:54.130" v="1515" actId="20577"/>
          <ac:spMkLst>
            <pc:docMk/>
            <pc:sldMk cId="1474709772" sldId="286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2:43:12.416" v="1797" actId="20577"/>
          <ac:spMkLst>
            <pc:docMk/>
            <pc:sldMk cId="1474709772" sldId="286"/>
            <ac:spMk id="28" creationId="{4F9C07ED-5187-4358-A1B7-4A9A65AFD010}"/>
          </ac:spMkLst>
        </pc:spChg>
      </pc:sldChg>
      <pc:sldChg chg="modSp del">
        <pc:chgData name="De Pooter Marijn" userId="634ff10e-5ce1-4de2-b291-de73628c3d81" providerId="ADAL" clId="{53B0A9B2-3DD7-43EF-BC44-2EF2B1313AF0}" dt="2020-09-29T14:08:31.599" v="2338" actId="2696"/>
        <pc:sldMkLst>
          <pc:docMk/>
          <pc:sldMk cId="225079790" sldId="287"/>
        </pc:sldMkLst>
        <pc:spChg chg="mod">
          <ac:chgData name="De Pooter Marijn" userId="634ff10e-5ce1-4de2-b291-de73628c3d81" providerId="ADAL" clId="{53B0A9B2-3DD7-43EF-BC44-2EF2B1313AF0}" dt="2020-09-29T12:20:15.855" v="1284" actId="20577"/>
          <ac:spMkLst>
            <pc:docMk/>
            <pc:sldMk cId="225079790" sldId="287"/>
            <ac:spMk id="2" creationId="{E86959B1-3923-4945-A1AB-86C646A4550E}"/>
          </ac:spMkLst>
        </pc:spChg>
      </pc:sldChg>
      <pc:sldChg chg="modSp del">
        <pc:chgData name="De Pooter Marijn" userId="634ff10e-5ce1-4de2-b291-de73628c3d81" providerId="ADAL" clId="{53B0A9B2-3DD7-43EF-BC44-2EF2B1313AF0}" dt="2020-09-29T14:08:31.640" v="2339" actId="2696"/>
        <pc:sldMkLst>
          <pc:docMk/>
          <pc:sldMk cId="2172744578" sldId="288"/>
        </pc:sldMkLst>
        <pc:spChg chg="mod">
          <ac:chgData name="De Pooter Marijn" userId="634ff10e-5ce1-4de2-b291-de73628c3d81" providerId="ADAL" clId="{53B0A9B2-3DD7-43EF-BC44-2EF2B1313AF0}" dt="2020-09-29T12:20:20.070" v="1289" actId="20577"/>
          <ac:spMkLst>
            <pc:docMk/>
            <pc:sldMk cId="2172744578" sldId="288"/>
            <ac:spMk id="2" creationId="{E86959B1-3923-4945-A1AB-86C646A4550E}"/>
          </ac:spMkLst>
        </pc:spChg>
      </pc:sldChg>
      <pc:sldChg chg="modSp del">
        <pc:chgData name="De Pooter Marijn" userId="634ff10e-5ce1-4de2-b291-de73628c3d81" providerId="ADAL" clId="{53B0A9B2-3DD7-43EF-BC44-2EF2B1313AF0}" dt="2020-09-29T14:08:31.675" v="2340" actId="2696"/>
        <pc:sldMkLst>
          <pc:docMk/>
          <pc:sldMk cId="197127571" sldId="289"/>
        </pc:sldMkLst>
        <pc:spChg chg="mod">
          <ac:chgData name="De Pooter Marijn" userId="634ff10e-5ce1-4de2-b291-de73628c3d81" providerId="ADAL" clId="{53B0A9B2-3DD7-43EF-BC44-2EF2B1313AF0}" dt="2020-09-29T12:20:26.048" v="1294" actId="20577"/>
          <ac:spMkLst>
            <pc:docMk/>
            <pc:sldMk cId="197127571" sldId="289"/>
            <ac:spMk id="2" creationId="{E86959B1-3923-4945-A1AB-86C646A4550E}"/>
          </ac:spMkLst>
        </pc:spChg>
      </pc:sldChg>
      <pc:sldChg chg="del">
        <pc:chgData name="De Pooter Marijn" userId="634ff10e-5ce1-4de2-b291-de73628c3d81" providerId="ADAL" clId="{53B0A9B2-3DD7-43EF-BC44-2EF2B1313AF0}" dt="2020-09-29T12:13:03.637" v="1207" actId="2696"/>
        <pc:sldMkLst>
          <pc:docMk/>
          <pc:sldMk cId="548687360" sldId="290"/>
        </pc:sldMkLst>
      </pc:sldChg>
      <pc:sldChg chg="del">
        <pc:chgData name="De Pooter Marijn" userId="634ff10e-5ce1-4de2-b291-de73628c3d81" providerId="ADAL" clId="{53B0A9B2-3DD7-43EF-BC44-2EF2B1313AF0}" dt="2020-09-29T12:13:03.659" v="1208" actId="2696"/>
        <pc:sldMkLst>
          <pc:docMk/>
          <pc:sldMk cId="1597515294" sldId="291"/>
        </pc:sldMkLst>
      </pc:sldChg>
      <pc:sldChg chg="modSp del">
        <pc:chgData name="De Pooter Marijn" userId="634ff10e-5ce1-4de2-b291-de73628c3d81" providerId="ADAL" clId="{53B0A9B2-3DD7-43EF-BC44-2EF2B1313AF0}" dt="2020-09-29T12:50:47.471" v="1798" actId="2696"/>
        <pc:sldMkLst>
          <pc:docMk/>
          <pc:sldMk cId="159997603" sldId="293"/>
        </pc:sldMkLst>
        <pc:spChg chg="mod">
          <ac:chgData name="De Pooter Marijn" userId="634ff10e-5ce1-4de2-b291-de73628c3d81" providerId="ADAL" clId="{53B0A9B2-3DD7-43EF-BC44-2EF2B1313AF0}" dt="2020-09-29T12:19:40.767" v="1279" actId="20577"/>
          <ac:spMkLst>
            <pc:docMk/>
            <pc:sldMk cId="159997603" sldId="293"/>
            <ac:spMk id="2" creationId="{E86959B1-3923-4945-A1AB-86C646A4550E}"/>
          </ac:spMkLst>
        </pc:spChg>
      </pc:sldChg>
      <pc:sldChg chg="modSp ord">
        <pc:chgData name="De Pooter Marijn" userId="634ff10e-5ce1-4de2-b291-de73628c3d81" providerId="ADAL" clId="{53B0A9B2-3DD7-43EF-BC44-2EF2B1313AF0}" dt="2020-09-29T13:47:20.121" v="2274" actId="20577"/>
        <pc:sldMkLst>
          <pc:docMk/>
          <pc:sldMk cId="940007482" sldId="294"/>
        </pc:sldMkLst>
        <pc:spChg chg="mod">
          <ac:chgData name="De Pooter Marijn" userId="634ff10e-5ce1-4de2-b291-de73628c3d81" providerId="ADAL" clId="{53B0A9B2-3DD7-43EF-BC44-2EF2B1313AF0}" dt="2020-09-29T13:44:03.052" v="217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3:47:20.121" v="2274" actId="20577"/>
          <ac:spMkLst>
            <pc:docMk/>
            <pc:sldMk cId="940007482" sldId="294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53B0A9B2-3DD7-43EF-BC44-2EF2B1313AF0}" dt="2020-09-29T12:13:03.735" v="1212" actId="2696"/>
        <pc:sldMkLst>
          <pc:docMk/>
          <pc:sldMk cId="4081770311" sldId="295"/>
        </pc:sldMkLst>
      </pc:sldChg>
      <pc:sldChg chg="del">
        <pc:chgData name="De Pooter Marijn" userId="634ff10e-5ce1-4de2-b291-de73628c3d81" providerId="ADAL" clId="{53B0A9B2-3DD7-43EF-BC44-2EF2B1313AF0}" dt="2020-09-29T12:13:03.727" v="1211" actId="2696"/>
        <pc:sldMkLst>
          <pc:docMk/>
          <pc:sldMk cId="3709124516" sldId="299"/>
        </pc:sldMkLst>
      </pc:sldChg>
      <pc:sldChg chg="del">
        <pc:chgData name="De Pooter Marijn" userId="634ff10e-5ce1-4de2-b291-de73628c3d81" providerId="ADAL" clId="{53B0A9B2-3DD7-43EF-BC44-2EF2B1313AF0}" dt="2020-09-29T12:13:03.705" v="1210" actId="2696"/>
        <pc:sldMkLst>
          <pc:docMk/>
          <pc:sldMk cId="3749080174" sldId="302"/>
        </pc:sldMkLst>
      </pc:sldChg>
      <pc:sldChg chg="del">
        <pc:chgData name="De Pooter Marijn" userId="634ff10e-5ce1-4de2-b291-de73628c3d81" providerId="ADAL" clId="{53B0A9B2-3DD7-43EF-BC44-2EF2B1313AF0}" dt="2020-09-29T12:13:03.747" v="1213" actId="2696"/>
        <pc:sldMkLst>
          <pc:docMk/>
          <pc:sldMk cId="2657621014" sldId="303"/>
        </pc:sldMkLst>
      </pc:sldChg>
      <pc:sldChg chg="del">
        <pc:chgData name="De Pooter Marijn" userId="634ff10e-5ce1-4de2-b291-de73628c3d81" providerId="ADAL" clId="{53B0A9B2-3DD7-43EF-BC44-2EF2B1313AF0}" dt="2020-09-29T12:13:03.806" v="1215" actId="2696"/>
        <pc:sldMkLst>
          <pc:docMk/>
          <pc:sldMk cId="2812066807" sldId="305"/>
        </pc:sldMkLst>
      </pc:sldChg>
      <pc:sldChg chg="del">
        <pc:chgData name="De Pooter Marijn" userId="634ff10e-5ce1-4de2-b291-de73628c3d81" providerId="ADAL" clId="{53B0A9B2-3DD7-43EF-BC44-2EF2B1313AF0}" dt="2020-09-29T12:13:03.855" v="1218" actId="2696"/>
        <pc:sldMkLst>
          <pc:docMk/>
          <pc:sldMk cId="1327952075" sldId="307"/>
        </pc:sldMkLst>
      </pc:sldChg>
      <pc:sldChg chg="del">
        <pc:chgData name="De Pooter Marijn" userId="634ff10e-5ce1-4de2-b291-de73628c3d81" providerId="ADAL" clId="{53B0A9B2-3DD7-43EF-BC44-2EF2B1313AF0}" dt="2020-09-29T12:13:03.818" v="1216" actId="2696"/>
        <pc:sldMkLst>
          <pc:docMk/>
          <pc:sldMk cId="3889119266" sldId="310"/>
        </pc:sldMkLst>
      </pc:sldChg>
      <pc:sldChg chg="del">
        <pc:chgData name="De Pooter Marijn" userId="634ff10e-5ce1-4de2-b291-de73628c3d81" providerId="ADAL" clId="{53B0A9B2-3DD7-43EF-BC44-2EF2B1313AF0}" dt="2020-09-29T12:13:03.903" v="1221" actId="2696"/>
        <pc:sldMkLst>
          <pc:docMk/>
          <pc:sldMk cId="2511425471" sldId="311"/>
        </pc:sldMkLst>
      </pc:sldChg>
      <pc:sldChg chg="del">
        <pc:chgData name="De Pooter Marijn" userId="634ff10e-5ce1-4de2-b291-de73628c3d81" providerId="ADAL" clId="{53B0A9B2-3DD7-43EF-BC44-2EF2B1313AF0}" dt="2020-09-29T12:13:03.936" v="1223" actId="2696"/>
        <pc:sldMkLst>
          <pc:docMk/>
          <pc:sldMk cId="2913506560" sldId="312"/>
        </pc:sldMkLst>
      </pc:sldChg>
      <pc:sldChg chg="del">
        <pc:chgData name="De Pooter Marijn" userId="634ff10e-5ce1-4de2-b291-de73628c3d81" providerId="ADAL" clId="{53B0A9B2-3DD7-43EF-BC44-2EF2B1313AF0}" dt="2020-09-29T12:13:03.919" v="1222" actId="2696"/>
        <pc:sldMkLst>
          <pc:docMk/>
          <pc:sldMk cId="758111458" sldId="313"/>
        </pc:sldMkLst>
      </pc:sldChg>
      <pc:sldChg chg="del">
        <pc:chgData name="De Pooter Marijn" userId="634ff10e-5ce1-4de2-b291-de73628c3d81" providerId="ADAL" clId="{53B0A9B2-3DD7-43EF-BC44-2EF2B1313AF0}" dt="2020-09-29T12:13:03.836" v="1217" actId="2696"/>
        <pc:sldMkLst>
          <pc:docMk/>
          <pc:sldMk cId="1943433070" sldId="314"/>
        </pc:sldMkLst>
      </pc:sldChg>
      <pc:sldChg chg="del">
        <pc:chgData name="De Pooter Marijn" userId="634ff10e-5ce1-4de2-b291-de73628c3d81" providerId="ADAL" clId="{53B0A9B2-3DD7-43EF-BC44-2EF2B1313AF0}" dt="2020-09-29T12:13:03.888" v="1220" actId="2696"/>
        <pc:sldMkLst>
          <pc:docMk/>
          <pc:sldMk cId="3186930345" sldId="315"/>
        </pc:sldMkLst>
      </pc:sldChg>
      <pc:sldChg chg="del">
        <pc:chgData name="De Pooter Marijn" userId="634ff10e-5ce1-4de2-b291-de73628c3d81" providerId="ADAL" clId="{53B0A9B2-3DD7-43EF-BC44-2EF2B1313AF0}" dt="2020-09-29T12:13:03.952" v="1224" actId="2696"/>
        <pc:sldMkLst>
          <pc:docMk/>
          <pc:sldMk cId="3582335343" sldId="316"/>
        </pc:sldMkLst>
      </pc:sldChg>
      <pc:sldChg chg="del">
        <pc:chgData name="De Pooter Marijn" userId="634ff10e-5ce1-4de2-b291-de73628c3d81" providerId="ADAL" clId="{53B0A9B2-3DD7-43EF-BC44-2EF2B1313AF0}" dt="2020-09-29T12:13:03.785" v="1214" actId="2696"/>
        <pc:sldMkLst>
          <pc:docMk/>
          <pc:sldMk cId="4096544011" sldId="317"/>
        </pc:sldMkLst>
      </pc:sldChg>
      <pc:sldChg chg="del">
        <pc:chgData name="De Pooter Marijn" userId="634ff10e-5ce1-4de2-b291-de73628c3d81" providerId="ADAL" clId="{53B0A9B2-3DD7-43EF-BC44-2EF2B1313AF0}" dt="2020-09-29T12:13:03.970" v="1225" actId="2696"/>
        <pc:sldMkLst>
          <pc:docMk/>
          <pc:sldMk cId="4063803315" sldId="318"/>
        </pc:sldMkLst>
      </pc:sldChg>
      <pc:sldChg chg="del">
        <pc:chgData name="De Pooter Marijn" userId="634ff10e-5ce1-4de2-b291-de73628c3d81" providerId="ADAL" clId="{53B0A9B2-3DD7-43EF-BC44-2EF2B1313AF0}" dt="2020-09-29T12:13:03.870" v="1219" actId="2696"/>
        <pc:sldMkLst>
          <pc:docMk/>
          <pc:sldMk cId="295471225" sldId="319"/>
        </pc:sldMkLst>
      </pc:sldChg>
      <pc:sldChg chg="del">
        <pc:chgData name="De Pooter Marijn" userId="634ff10e-5ce1-4de2-b291-de73628c3d81" providerId="ADAL" clId="{53B0A9B2-3DD7-43EF-BC44-2EF2B1313AF0}" dt="2020-09-29T12:13:04.065" v="1230" actId="2696"/>
        <pc:sldMkLst>
          <pc:docMk/>
          <pc:sldMk cId="710587196" sldId="320"/>
        </pc:sldMkLst>
      </pc:sldChg>
      <pc:sldChg chg="del">
        <pc:chgData name="De Pooter Marijn" userId="634ff10e-5ce1-4de2-b291-de73628c3d81" providerId="ADAL" clId="{53B0A9B2-3DD7-43EF-BC44-2EF2B1313AF0}" dt="2020-09-29T12:13:04.046" v="1229" actId="2696"/>
        <pc:sldMkLst>
          <pc:docMk/>
          <pc:sldMk cId="1195850694" sldId="321"/>
        </pc:sldMkLst>
      </pc:sldChg>
      <pc:sldChg chg="del">
        <pc:chgData name="De Pooter Marijn" userId="634ff10e-5ce1-4de2-b291-de73628c3d81" providerId="ADAL" clId="{53B0A9B2-3DD7-43EF-BC44-2EF2B1313AF0}" dt="2020-09-29T12:13:03.987" v="1226" actId="2696"/>
        <pc:sldMkLst>
          <pc:docMk/>
          <pc:sldMk cId="2966986402" sldId="322"/>
        </pc:sldMkLst>
      </pc:sldChg>
      <pc:sldChg chg="del">
        <pc:chgData name="De Pooter Marijn" userId="634ff10e-5ce1-4de2-b291-de73628c3d81" providerId="ADAL" clId="{53B0A9B2-3DD7-43EF-BC44-2EF2B1313AF0}" dt="2020-09-29T12:13:04" v="1227" actId="2696"/>
        <pc:sldMkLst>
          <pc:docMk/>
          <pc:sldMk cId="1679975764" sldId="323"/>
        </pc:sldMkLst>
      </pc:sldChg>
      <pc:sldChg chg="del">
        <pc:chgData name="De Pooter Marijn" userId="634ff10e-5ce1-4de2-b291-de73628c3d81" providerId="ADAL" clId="{53B0A9B2-3DD7-43EF-BC44-2EF2B1313AF0}" dt="2020-09-29T12:13:04.030" v="1228" actId="2696"/>
        <pc:sldMkLst>
          <pc:docMk/>
          <pc:sldMk cId="1870137310" sldId="324"/>
        </pc:sldMkLst>
      </pc:sldChg>
      <pc:sldChg chg="del">
        <pc:chgData name="De Pooter Marijn" userId="634ff10e-5ce1-4de2-b291-de73628c3d81" providerId="ADAL" clId="{53B0A9B2-3DD7-43EF-BC44-2EF2B1313AF0}" dt="2020-09-29T12:13:04.081" v="1231" actId="2696"/>
        <pc:sldMkLst>
          <pc:docMk/>
          <pc:sldMk cId="2752219133" sldId="325"/>
        </pc:sldMkLst>
      </pc:sldChg>
      <pc:sldChg chg="del">
        <pc:chgData name="De Pooter Marijn" userId="634ff10e-5ce1-4de2-b291-de73628c3d81" providerId="ADAL" clId="{53B0A9B2-3DD7-43EF-BC44-2EF2B1313AF0}" dt="2020-09-29T12:13:04.145" v="1234" actId="2696"/>
        <pc:sldMkLst>
          <pc:docMk/>
          <pc:sldMk cId="3192003071" sldId="326"/>
        </pc:sldMkLst>
      </pc:sldChg>
      <pc:sldChg chg="del">
        <pc:chgData name="De Pooter Marijn" userId="634ff10e-5ce1-4de2-b291-de73628c3d81" providerId="ADAL" clId="{53B0A9B2-3DD7-43EF-BC44-2EF2B1313AF0}" dt="2020-09-29T12:13:04.185" v="1236" actId="2696"/>
        <pc:sldMkLst>
          <pc:docMk/>
          <pc:sldMk cId="730173772" sldId="327"/>
        </pc:sldMkLst>
      </pc:sldChg>
      <pc:sldChg chg="del">
        <pc:chgData name="De Pooter Marijn" userId="634ff10e-5ce1-4de2-b291-de73628c3d81" providerId="ADAL" clId="{53B0A9B2-3DD7-43EF-BC44-2EF2B1313AF0}" dt="2020-09-29T12:13:04.205" v="1237" actId="2696"/>
        <pc:sldMkLst>
          <pc:docMk/>
          <pc:sldMk cId="2187720427" sldId="329"/>
        </pc:sldMkLst>
      </pc:sldChg>
      <pc:sldChg chg="del">
        <pc:chgData name="De Pooter Marijn" userId="634ff10e-5ce1-4de2-b291-de73628c3d81" providerId="ADAL" clId="{53B0A9B2-3DD7-43EF-BC44-2EF2B1313AF0}" dt="2020-09-29T12:13:04.225" v="1238" actId="2696"/>
        <pc:sldMkLst>
          <pc:docMk/>
          <pc:sldMk cId="3255752930" sldId="330"/>
        </pc:sldMkLst>
      </pc:sldChg>
      <pc:sldChg chg="del">
        <pc:chgData name="De Pooter Marijn" userId="634ff10e-5ce1-4de2-b291-de73628c3d81" providerId="ADAL" clId="{53B0A9B2-3DD7-43EF-BC44-2EF2B1313AF0}" dt="2020-09-29T12:13:04.248" v="1239" actId="2696"/>
        <pc:sldMkLst>
          <pc:docMk/>
          <pc:sldMk cId="3883788791" sldId="331"/>
        </pc:sldMkLst>
      </pc:sldChg>
      <pc:sldChg chg="del">
        <pc:chgData name="De Pooter Marijn" userId="634ff10e-5ce1-4de2-b291-de73628c3d81" providerId="ADAL" clId="{53B0A9B2-3DD7-43EF-BC44-2EF2B1313AF0}" dt="2020-09-29T12:13:04.278" v="1241" actId="2696"/>
        <pc:sldMkLst>
          <pc:docMk/>
          <pc:sldMk cId="3268077999" sldId="332"/>
        </pc:sldMkLst>
      </pc:sldChg>
      <pc:sldChg chg="del">
        <pc:chgData name="De Pooter Marijn" userId="634ff10e-5ce1-4de2-b291-de73628c3d81" providerId="ADAL" clId="{53B0A9B2-3DD7-43EF-BC44-2EF2B1313AF0}" dt="2020-09-29T12:13:04.295" v="1242" actId="2696"/>
        <pc:sldMkLst>
          <pc:docMk/>
          <pc:sldMk cId="727558646" sldId="336"/>
        </pc:sldMkLst>
      </pc:sldChg>
      <pc:sldChg chg="del">
        <pc:chgData name="De Pooter Marijn" userId="634ff10e-5ce1-4de2-b291-de73628c3d81" providerId="ADAL" clId="{53B0A9B2-3DD7-43EF-BC44-2EF2B1313AF0}" dt="2020-09-29T12:13:04.309" v="1243" actId="2696"/>
        <pc:sldMkLst>
          <pc:docMk/>
          <pc:sldMk cId="353819501" sldId="337"/>
        </pc:sldMkLst>
      </pc:sldChg>
      <pc:sldChg chg="del">
        <pc:chgData name="De Pooter Marijn" userId="634ff10e-5ce1-4de2-b291-de73628c3d81" providerId="ADAL" clId="{53B0A9B2-3DD7-43EF-BC44-2EF2B1313AF0}" dt="2020-09-29T12:13:04.601" v="1258" actId="2696"/>
        <pc:sldMkLst>
          <pc:docMk/>
          <pc:sldMk cId="2357885873" sldId="338"/>
        </pc:sldMkLst>
      </pc:sldChg>
      <pc:sldChg chg="del">
        <pc:chgData name="De Pooter Marijn" userId="634ff10e-5ce1-4de2-b291-de73628c3d81" providerId="ADAL" clId="{53B0A9B2-3DD7-43EF-BC44-2EF2B1313AF0}" dt="2020-09-29T12:13:04.685" v="1263" actId="2696"/>
        <pc:sldMkLst>
          <pc:docMk/>
          <pc:sldMk cId="3258319732" sldId="339"/>
        </pc:sldMkLst>
      </pc:sldChg>
      <pc:sldChg chg="del">
        <pc:chgData name="De Pooter Marijn" userId="634ff10e-5ce1-4de2-b291-de73628c3d81" providerId="ADAL" clId="{53B0A9B2-3DD7-43EF-BC44-2EF2B1313AF0}" dt="2020-09-29T12:13:04.752" v="1266" actId="2696"/>
        <pc:sldMkLst>
          <pc:docMk/>
          <pc:sldMk cId="541462847" sldId="340"/>
        </pc:sldMkLst>
      </pc:sldChg>
      <pc:sldChg chg="del">
        <pc:chgData name="De Pooter Marijn" userId="634ff10e-5ce1-4de2-b291-de73628c3d81" providerId="ADAL" clId="{53B0A9B2-3DD7-43EF-BC44-2EF2B1313AF0}" dt="2020-09-29T12:13:04.333" v="1244" actId="2696"/>
        <pc:sldMkLst>
          <pc:docMk/>
          <pc:sldMk cId="692563635" sldId="343"/>
        </pc:sldMkLst>
      </pc:sldChg>
      <pc:sldChg chg="del">
        <pc:chgData name="De Pooter Marijn" userId="634ff10e-5ce1-4de2-b291-de73628c3d81" providerId="ADAL" clId="{53B0A9B2-3DD7-43EF-BC44-2EF2B1313AF0}" dt="2020-09-29T12:13:04.483" v="1251" actId="2696"/>
        <pc:sldMkLst>
          <pc:docMk/>
          <pc:sldMk cId="956583566" sldId="344"/>
        </pc:sldMkLst>
      </pc:sldChg>
      <pc:sldChg chg="del">
        <pc:chgData name="De Pooter Marijn" userId="634ff10e-5ce1-4de2-b291-de73628c3d81" providerId="ADAL" clId="{53B0A9B2-3DD7-43EF-BC44-2EF2B1313AF0}" dt="2020-09-29T12:13:04.501" v="1252" actId="2696"/>
        <pc:sldMkLst>
          <pc:docMk/>
          <pc:sldMk cId="660816327" sldId="345"/>
        </pc:sldMkLst>
      </pc:sldChg>
      <pc:sldChg chg="del">
        <pc:chgData name="De Pooter Marijn" userId="634ff10e-5ce1-4de2-b291-de73628c3d81" providerId="ADAL" clId="{53B0A9B2-3DD7-43EF-BC44-2EF2B1313AF0}" dt="2020-09-29T12:13:04.572" v="1256" actId="2696"/>
        <pc:sldMkLst>
          <pc:docMk/>
          <pc:sldMk cId="3762680006" sldId="346"/>
        </pc:sldMkLst>
      </pc:sldChg>
      <pc:sldChg chg="del">
        <pc:chgData name="De Pooter Marijn" userId="634ff10e-5ce1-4de2-b291-de73628c3d81" providerId="ADAL" clId="{53B0A9B2-3DD7-43EF-BC44-2EF2B1313AF0}" dt="2020-09-29T12:13:04.094" v="1232" actId="2696"/>
        <pc:sldMkLst>
          <pc:docMk/>
          <pc:sldMk cId="2679022909" sldId="348"/>
        </pc:sldMkLst>
      </pc:sldChg>
      <pc:sldChg chg="del">
        <pc:chgData name="De Pooter Marijn" userId="634ff10e-5ce1-4de2-b291-de73628c3d81" providerId="ADAL" clId="{53B0A9B2-3DD7-43EF-BC44-2EF2B1313AF0}" dt="2020-09-29T12:13:04.111" v="1233" actId="2696"/>
        <pc:sldMkLst>
          <pc:docMk/>
          <pc:sldMk cId="2661098751" sldId="349"/>
        </pc:sldMkLst>
      </pc:sldChg>
      <pc:sldChg chg="del">
        <pc:chgData name="De Pooter Marijn" userId="634ff10e-5ce1-4de2-b291-de73628c3d81" providerId="ADAL" clId="{53B0A9B2-3DD7-43EF-BC44-2EF2B1313AF0}" dt="2020-09-29T12:13:04.167" v="1235" actId="2696"/>
        <pc:sldMkLst>
          <pc:docMk/>
          <pc:sldMk cId="2239107442" sldId="350"/>
        </pc:sldMkLst>
      </pc:sldChg>
      <pc:sldChg chg="del">
        <pc:chgData name="De Pooter Marijn" userId="634ff10e-5ce1-4de2-b291-de73628c3d81" providerId="ADAL" clId="{53B0A9B2-3DD7-43EF-BC44-2EF2B1313AF0}" dt="2020-09-29T12:13:04.265" v="1240" actId="2696"/>
        <pc:sldMkLst>
          <pc:docMk/>
          <pc:sldMk cId="4022741457" sldId="351"/>
        </pc:sldMkLst>
      </pc:sldChg>
      <pc:sldChg chg="del">
        <pc:chgData name="De Pooter Marijn" userId="634ff10e-5ce1-4de2-b291-de73628c3d81" providerId="ADAL" clId="{53B0A9B2-3DD7-43EF-BC44-2EF2B1313AF0}" dt="2020-09-29T12:13:04.460" v="1250" actId="2696"/>
        <pc:sldMkLst>
          <pc:docMk/>
          <pc:sldMk cId="1504560912" sldId="352"/>
        </pc:sldMkLst>
      </pc:sldChg>
      <pc:sldChg chg="del">
        <pc:chgData name="De Pooter Marijn" userId="634ff10e-5ce1-4de2-b291-de73628c3d81" providerId="ADAL" clId="{53B0A9B2-3DD7-43EF-BC44-2EF2B1313AF0}" dt="2020-09-29T12:13:04.399" v="1247" actId="2696"/>
        <pc:sldMkLst>
          <pc:docMk/>
          <pc:sldMk cId="1574962303" sldId="353"/>
        </pc:sldMkLst>
      </pc:sldChg>
      <pc:sldChg chg="del">
        <pc:chgData name="De Pooter Marijn" userId="634ff10e-5ce1-4de2-b291-de73628c3d81" providerId="ADAL" clId="{53B0A9B2-3DD7-43EF-BC44-2EF2B1313AF0}" dt="2020-09-29T12:13:04.371" v="1246" actId="2696"/>
        <pc:sldMkLst>
          <pc:docMk/>
          <pc:sldMk cId="3784340631" sldId="354"/>
        </pc:sldMkLst>
      </pc:sldChg>
      <pc:sldChg chg="del">
        <pc:chgData name="De Pooter Marijn" userId="634ff10e-5ce1-4de2-b291-de73628c3d81" providerId="ADAL" clId="{53B0A9B2-3DD7-43EF-BC44-2EF2B1313AF0}" dt="2020-09-29T12:13:04.357" v="1245" actId="2696"/>
        <pc:sldMkLst>
          <pc:docMk/>
          <pc:sldMk cId="3256619340" sldId="355"/>
        </pc:sldMkLst>
      </pc:sldChg>
      <pc:sldChg chg="del">
        <pc:chgData name="De Pooter Marijn" userId="634ff10e-5ce1-4de2-b291-de73628c3d81" providerId="ADAL" clId="{53B0A9B2-3DD7-43EF-BC44-2EF2B1313AF0}" dt="2020-09-29T12:13:04.418" v="1248" actId="2696"/>
        <pc:sldMkLst>
          <pc:docMk/>
          <pc:sldMk cId="1549355797" sldId="356"/>
        </pc:sldMkLst>
      </pc:sldChg>
      <pc:sldChg chg="del">
        <pc:chgData name="De Pooter Marijn" userId="634ff10e-5ce1-4de2-b291-de73628c3d81" providerId="ADAL" clId="{53B0A9B2-3DD7-43EF-BC44-2EF2B1313AF0}" dt="2020-09-29T12:13:04.432" v="1249" actId="2696"/>
        <pc:sldMkLst>
          <pc:docMk/>
          <pc:sldMk cId="1398120266" sldId="357"/>
        </pc:sldMkLst>
      </pc:sldChg>
      <pc:sldChg chg="del">
        <pc:chgData name="De Pooter Marijn" userId="634ff10e-5ce1-4de2-b291-de73628c3d81" providerId="ADAL" clId="{53B0A9B2-3DD7-43EF-BC44-2EF2B1313AF0}" dt="2020-09-29T12:13:04.520" v="1253" actId="2696"/>
        <pc:sldMkLst>
          <pc:docMk/>
          <pc:sldMk cId="1926953530" sldId="358"/>
        </pc:sldMkLst>
      </pc:sldChg>
      <pc:sldChg chg="del">
        <pc:chgData name="De Pooter Marijn" userId="634ff10e-5ce1-4de2-b291-de73628c3d81" providerId="ADAL" clId="{53B0A9B2-3DD7-43EF-BC44-2EF2B1313AF0}" dt="2020-09-29T12:13:04.533" v="1254" actId="2696"/>
        <pc:sldMkLst>
          <pc:docMk/>
          <pc:sldMk cId="3032525739" sldId="359"/>
        </pc:sldMkLst>
      </pc:sldChg>
      <pc:sldChg chg="del">
        <pc:chgData name="De Pooter Marijn" userId="634ff10e-5ce1-4de2-b291-de73628c3d81" providerId="ADAL" clId="{53B0A9B2-3DD7-43EF-BC44-2EF2B1313AF0}" dt="2020-09-29T12:13:04.553" v="1255" actId="2696"/>
        <pc:sldMkLst>
          <pc:docMk/>
          <pc:sldMk cId="1106991167" sldId="360"/>
        </pc:sldMkLst>
      </pc:sldChg>
      <pc:sldChg chg="del">
        <pc:chgData name="De Pooter Marijn" userId="634ff10e-5ce1-4de2-b291-de73628c3d81" providerId="ADAL" clId="{53B0A9B2-3DD7-43EF-BC44-2EF2B1313AF0}" dt="2020-09-29T12:13:04.585" v="1257" actId="2696"/>
        <pc:sldMkLst>
          <pc:docMk/>
          <pc:sldMk cId="3309135142" sldId="361"/>
        </pc:sldMkLst>
      </pc:sldChg>
      <pc:sldChg chg="del">
        <pc:chgData name="De Pooter Marijn" userId="634ff10e-5ce1-4de2-b291-de73628c3d81" providerId="ADAL" clId="{53B0A9B2-3DD7-43EF-BC44-2EF2B1313AF0}" dt="2020-09-29T12:13:04.657" v="1261" actId="2696"/>
        <pc:sldMkLst>
          <pc:docMk/>
          <pc:sldMk cId="458862555" sldId="362"/>
        </pc:sldMkLst>
      </pc:sldChg>
      <pc:sldChg chg="del">
        <pc:chgData name="De Pooter Marijn" userId="634ff10e-5ce1-4de2-b291-de73628c3d81" providerId="ADAL" clId="{53B0A9B2-3DD7-43EF-BC44-2EF2B1313AF0}" dt="2020-09-29T12:13:04.619" v="1259" actId="2696"/>
        <pc:sldMkLst>
          <pc:docMk/>
          <pc:sldMk cId="3127418513" sldId="363"/>
        </pc:sldMkLst>
      </pc:sldChg>
      <pc:sldChg chg="del">
        <pc:chgData name="De Pooter Marijn" userId="634ff10e-5ce1-4de2-b291-de73628c3d81" providerId="ADAL" clId="{53B0A9B2-3DD7-43EF-BC44-2EF2B1313AF0}" dt="2020-09-29T12:13:04.668" v="1262" actId="2696"/>
        <pc:sldMkLst>
          <pc:docMk/>
          <pc:sldMk cId="928069646" sldId="365"/>
        </pc:sldMkLst>
      </pc:sldChg>
      <pc:sldChg chg="del">
        <pc:chgData name="De Pooter Marijn" userId="634ff10e-5ce1-4de2-b291-de73628c3d81" providerId="ADAL" clId="{53B0A9B2-3DD7-43EF-BC44-2EF2B1313AF0}" dt="2020-09-29T12:13:04.639" v="1260" actId="2696"/>
        <pc:sldMkLst>
          <pc:docMk/>
          <pc:sldMk cId="1073944177" sldId="366"/>
        </pc:sldMkLst>
      </pc:sldChg>
      <pc:sldChg chg="del">
        <pc:chgData name="De Pooter Marijn" userId="634ff10e-5ce1-4de2-b291-de73628c3d81" providerId="ADAL" clId="{53B0A9B2-3DD7-43EF-BC44-2EF2B1313AF0}" dt="2020-09-29T12:13:04.712" v="1264" actId="2696"/>
        <pc:sldMkLst>
          <pc:docMk/>
          <pc:sldMk cId="3525010010" sldId="367"/>
        </pc:sldMkLst>
      </pc:sldChg>
      <pc:sldChg chg="del">
        <pc:chgData name="De Pooter Marijn" userId="634ff10e-5ce1-4de2-b291-de73628c3d81" providerId="ADAL" clId="{53B0A9B2-3DD7-43EF-BC44-2EF2B1313AF0}" dt="2020-09-29T12:13:04.725" v="1265" actId="2696"/>
        <pc:sldMkLst>
          <pc:docMk/>
          <pc:sldMk cId="3624178781" sldId="368"/>
        </pc:sldMkLst>
      </pc:sldChg>
      <pc:sldChg chg="del">
        <pc:chgData name="De Pooter Marijn" userId="634ff10e-5ce1-4de2-b291-de73628c3d81" providerId="ADAL" clId="{53B0A9B2-3DD7-43EF-BC44-2EF2B1313AF0}" dt="2020-09-29T12:13:04.780" v="1267" actId="2696"/>
        <pc:sldMkLst>
          <pc:docMk/>
          <pc:sldMk cId="2369161894" sldId="369"/>
        </pc:sldMkLst>
      </pc:sldChg>
      <pc:sldChg chg="del">
        <pc:chgData name="De Pooter Marijn" userId="634ff10e-5ce1-4de2-b291-de73628c3d81" providerId="ADAL" clId="{53B0A9B2-3DD7-43EF-BC44-2EF2B1313AF0}" dt="2020-09-29T12:13:04.810" v="1268" actId="2696"/>
        <pc:sldMkLst>
          <pc:docMk/>
          <pc:sldMk cId="3779332058" sldId="370"/>
        </pc:sldMkLst>
      </pc:sldChg>
      <pc:sldChg chg="del">
        <pc:chgData name="De Pooter Marijn" userId="634ff10e-5ce1-4de2-b291-de73628c3d81" providerId="ADAL" clId="{53B0A9B2-3DD7-43EF-BC44-2EF2B1313AF0}" dt="2020-09-29T12:13:04.837" v="1269" actId="2696"/>
        <pc:sldMkLst>
          <pc:docMk/>
          <pc:sldMk cId="2972649121" sldId="371"/>
        </pc:sldMkLst>
      </pc:sldChg>
      <pc:sldChg chg="del">
        <pc:chgData name="De Pooter Marijn" userId="634ff10e-5ce1-4de2-b291-de73628c3d81" providerId="ADAL" clId="{53B0A9B2-3DD7-43EF-BC44-2EF2B1313AF0}" dt="2020-09-29T12:13:04.864" v="1270" actId="2696"/>
        <pc:sldMkLst>
          <pc:docMk/>
          <pc:sldMk cId="3432816943" sldId="372"/>
        </pc:sldMkLst>
      </pc:sldChg>
      <pc:sldChg chg="del">
        <pc:chgData name="De Pooter Marijn" userId="634ff10e-5ce1-4de2-b291-de73628c3d81" providerId="ADAL" clId="{53B0A9B2-3DD7-43EF-BC44-2EF2B1313AF0}" dt="2020-09-29T12:13:04.882" v="1271" actId="2696"/>
        <pc:sldMkLst>
          <pc:docMk/>
          <pc:sldMk cId="122917963" sldId="373"/>
        </pc:sldMkLst>
      </pc:sldChg>
      <pc:sldChg chg="del">
        <pc:chgData name="De Pooter Marijn" userId="634ff10e-5ce1-4de2-b291-de73628c3d81" providerId="ADAL" clId="{53B0A9B2-3DD7-43EF-BC44-2EF2B1313AF0}" dt="2020-09-29T12:13:04.893" v="1272" actId="2696"/>
        <pc:sldMkLst>
          <pc:docMk/>
          <pc:sldMk cId="3315531186" sldId="374"/>
        </pc:sldMkLst>
      </pc:sldChg>
      <pc:sldChg chg="del">
        <pc:chgData name="De Pooter Marijn" userId="634ff10e-5ce1-4de2-b291-de73628c3d81" providerId="ADAL" clId="{53B0A9B2-3DD7-43EF-BC44-2EF2B1313AF0}" dt="2020-09-29T12:13:04.902" v="1273" actId="2696"/>
        <pc:sldMkLst>
          <pc:docMk/>
          <pc:sldMk cId="939752524" sldId="375"/>
        </pc:sldMkLst>
      </pc:sldChg>
      <pc:sldChg chg="modSp">
        <pc:chgData name="De Pooter Marijn" userId="634ff10e-5ce1-4de2-b291-de73628c3d81" providerId="ADAL" clId="{53B0A9B2-3DD7-43EF-BC44-2EF2B1313AF0}" dt="2020-09-24T11:40:31.150" v="135" actId="20577"/>
        <pc:sldMkLst>
          <pc:docMk/>
          <pc:sldMk cId="3602237368" sldId="379"/>
        </pc:sldMkLst>
        <pc:spChg chg="mod">
          <ac:chgData name="De Pooter Marijn" userId="634ff10e-5ce1-4de2-b291-de73628c3d81" providerId="ADAL" clId="{53B0A9B2-3DD7-43EF-BC44-2EF2B1313AF0}" dt="2020-09-24T11:40:31.150" v="135" actId="20577"/>
          <ac:spMkLst>
            <pc:docMk/>
            <pc:sldMk cId="3602237368" sldId="379"/>
            <ac:spMk id="3" creationId="{4ECABE3C-BC33-8245-822C-EE2D7505A266}"/>
          </ac:spMkLst>
        </pc:spChg>
      </pc:sldChg>
      <pc:sldChg chg="addSp delSp modSp add">
        <pc:chgData name="De Pooter Marijn" userId="634ff10e-5ce1-4de2-b291-de73628c3d81" providerId="ADAL" clId="{53B0A9B2-3DD7-43EF-BC44-2EF2B1313AF0}" dt="2020-09-24T11:55:56.990" v="423" actId="20577"/>
        <pc:sldMkLst>
          <pc:docMk/>
          <pc:sldMk cId="763638919" sldId="380"/>
        </pc:sldMkLst>
        <pc:spChg chg="mod">
          <ac:chgData name="De Pooter Marijn" userId="634ff10e-5ce1-4de2-b291-de73628c3d81" providerId="ADAL" clId="{53B0A9B2-3DD7-43EF-BC44-2EF2B1313AF0}" dt="2020-09-24T11:54:02.877" v="373" actId="20577"/>
          <ac:spMkLst>
            <pc:docMk/>
            <pc:sldMk cId="763638919" sldId="380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53B0A9B2-3DD7-43EF-BC44-2EF2B1313AF0}" dt="2020-09-24T11:55:18.910" v="408" actId="1076"/>
          <ac:spMkLst>
            <pc:docMk/>
            <pc:sldMk cId="763638919" sldId="380"/>
            <ac:spMk id="10" creationId="{F96D24C4-2196-496A-975A-9EA6A2EA61CF}"/>
          </ac:spMkLst>
        </pc:spChg>
        <pc:spChg chg="add mod">
          <ac:chgData name="De Pooter Marijn" userId="634ff10e-5ce1-4de2-b291-de73628c3d81" providerId="ADAL" clId="{53B0A9B2-3DD7-43EF-BC44-2EF2B1313AF0}" dt="2020-09-24T11:55:56.990" v="423" actId="20577"/>
          <ac:spMkLst>
            <pc:docMk/>
            <pc:sldMk cId="763638919" sldId="380"/>
            <ac:spMk id="17" creationId="{54E16361-85E0-41FB-8415-2AB430415EB6}"/>
          </ac:spMkLst>
        </pc:spChg>
        <pc:cxnChg chg="add del mod">
          <ac:chgData name="De Pooter Marijn" userId="634ff10e-5ce1-4de2-b291-de73628c3d81" providerId="ADAL" clId="{53B0A9B2-3DD7-43EF-BC44-2EF2B1313AF0}" dt="2020-09-24T11:55:31.001" v="410" actId="11529"/>
          <ac:cxnSpMkLst>
            <pc:docMk/>
            <pc:sldMk cId="763638919" sldId="380"/>
            <ac:cxnSpMk id="5" creationId="{119FDCD6-EAB1-4258-A1D6-D1C2D8CAE8DE}"/>
          </ac:cxnSpMkLst>
        </pc:cxnChg>
        <pc:cxnChg chg="add mod">
          <ac:chgData name="De Pooter Marijn" userId="634ff10e-5ce1-4de2-b291-de73628c3d81" providerId="ADAL" clId="{53B0A9B2-3DD7-43EF-BC44-2EF2B1313AF0}" dt="2020-09-24T11:55:38.181" v="411" actId="11529"/>
          <ac:cxnSpMkLst>
            <pc:docMk/>
            <pc:sldMk cId="763638919" sldId="380"/>
            <ac:cxnSpMk id="8" creationId="{8A40E791-7839-429F-9344-92A8DC290DEB}"/>
          </ac:cxnSpMkLst>
        </pc:cxnChg>
      </pc:sldChg>
      <pc:sldChg chg="del">
        <pc:chgData name="De Pooter Marijn" userId="634ff10e-5ce1-4de2-b291-de73628c3d81" providerId="ADAL" clId="{53B0A9B2-3DD7-43EF-BC44-2EF2B1313AF0}" dt="2020-09-29T12:13:03.680" v="1209" actId="2696"/>
        <pc:sldMkLst>
          <pc:docMk/>
          <pc:sldMk cId="104762441" sldId="396"/>
        </pc:sldMkLst>
      </pc:sldChg>
      <pc:sldChg chg="modSp">
        <pc:chgData name="De Pooter Marijn" userId="634ff10e-5ce1-4de2-b291-de73628c3d81" providerId="ADAL" clId="{53B0A9B2-3DD7-43EF-BC44-2EF2B1313AF0}" dt="2020-09-29T11:41:14.614" v="434" actId="20577"/>
        <pc:sldMkLst>
          <pc:docMk/>
          <pc:sldMk cId="2432948878" sldId="399"/>
        </pc:sldMkLst>
        <pc:spChg chg="mod">
          <ac:chgData name="De Pooter Marijn" userId="634ff10e-5ce1-4de2-b291-de73628c3d81" providerId="ADAL" clId="{53B0A9B2-3DD7-43EF-BC44-2EF2B1313AF0}" dt="2020-09-29T11:41:14.614" v="434" actId="20577"/>
          <ac:spMkLst>
            <pc:docMk/>
            <pc:sldMk cId="2432948878" sldId="399"/>
            <ac:spMk id="28" creationId="{4F9C07ED-5187-4358-A1B7-4A9A65AFD010}"/>
          </ac:spMkLst>
        </pc:spChg>
      </pc:sldChg>
      <pc:sldChg chg="modSp">
        <pc:chgData name="De Pooter Marijn" userId="634ff10e-5ce1-4de2-b291-de73628c3d81" providerId="ADAL" clId="{53B0A9B2-3DD7-43EF-BC44-2EF2B1313AF0}" dt="2020-09-29T12:39:41.757" v="1718" actId="20577"/>
        <pc:sldMkLst>
          <pc:docMk/>
          <pc:sldMk cId="1157987648" sldId="407"/>
        </pc:sldMkLst>
        <pc:spChg chg="mod">
          <ac:chgData name="De Pooter Marijn" userId="634ff10e-5ce1-4de2-b291-de73628c3d81" providerId="ADAL" clId="{53B0A9B2-3DD7-43EF-BC44-2EF2B1313AF0}" dt="2020-09-29T12:39:41.757" v="1718" actId="20577"/>
          <ac:spMkLst>
            <pc:docMk/>
            <pc:sldMk cId="1157987648" sldId="407"/>
            <ac:spMk id="7" creationId="{D025BB05-5FD2-4411-A31B-CA027BF453D1}"/>
          </ac:spMkLst>
        </pc:spChg>
      </pc:sldChg>
      <pc:sldChg chg="modSp">
        <pc:chgData name="De Pooter Marijn" userId="634ff10e-5ce1-4de2-b291-de73628c3d81" providerId="ADAL" clId="{53B0A9B2-3DD7-43EF-BC44-2EF2B1313AF0}" dt="2020-09-29T11:51:35.207" v="487" actId="207"/>
        <pc:sldMkLst>
          <pc:docMk/>
          <pc:sldMk cId="2043225573" sldId="408"/>
        </pc:sldMkLst>
        <pc:spChg chg="mod">
          <ac:chgData name="De Pooter Marijn" userId="634ff10e-5ce1-4de2-b291-de73628c3d81" providerId="ADAL" clId="{53B0A9B2-3DD7-43EF-BC44-2EF2B1313AF0}" dt="2020-09-29T11:51:35.207" v="487" actId="207"/>
          <ac:spMkLst>
            <pc:docMk/>
            <pc:sldMk cId="2043225573" sldId="408"/>
            <ac:spMk id="29" creationId="{DEF9AD08-44CB-48E1-B629-6BA3D5E63D6A}"/>
          </ac:spMkLst>
        </pc:spChg>
      </pc:sldChg>
      <pc:sldChg chg="del ord">
        <pc:chgData name="De Pooter Marijn" userId="634ff10e-5ce1-4de2-b291-de73628c3d81" providerId="ADAL" clId="{53B0A9B2-3DD7-43EF-BC44-2EF2B1313AF0}" dt="2020-09-29T13:41:02.435" v="2159" actId="2696"/>
        <pc:sldMkLst>
          <pc:docMk/>
          <pc:sldMk cId="2176618094" sldId="409"/>
        </pc:sldMkLst>
      </pc:sldChg>
      <pc:sldChg chg="modSp">
        <pc:chgData name="De Pooter Marijn" userId="634ff10e-5ce1-4de2-b291-de73628c3d81" providerId="ADAL" clId="{53B0A9B2-3DD7-43EF-BC44-2EF2B1313AF0}" dt="2020-09-29T11:51:25.375" v="486" actId="207"/>
        <pc:sldMkLst>
          <pc:docMk/>
          <pc:sldMk cId="3530563242" sldId="411"/>
        </pc:sldMkLst>
        <pc:spChg chg="mod">
          <ac:chgData name="De Pooter Marijn" userId="634ff10e-5ce1-4de2-b291-de73628c3d81" providerId="ADAL" clId="{53B0A9B2-3DD7-43EF-BC44-2EF2B1313AF0}" dt="2020-09-29T11:51:25.375" v="486" actId="207"/>
          <ac:spMkLst>
            <pc:docMk/>
            <pc:sldMk cId="3530563242" sldId="411"/>
            <ac:spMk id="17" creationId="{59A442AF-4D9A-425D-8F23-652FFE19D466}"/>
          </ac:spMkLst>
        </pc:spChg>
      </pc:sldChg>
      <pc:sldChg chg="modSp">
        <pc:chgData name="De Pooter Marijn" userId="634ff10e-5ce1-4de2-b291-de73628c3d81" providerId="ADAL" clId="{53B0A9B2-3DD7-43EF-BC44-2EF2B1313AF0}" dt="2020-09-29T11:51:15.447" v="485" actId="207"/>
        <pc:sldMkLst>
          <pc:docMk/>
          <pc:sldMk cId="691716483" sldId="412"/>
        </pc:sldMkLst>
        <pc:spChg chg="mod">
          <ac:chgData name="De Pooter Marijn" userId="634ff10e-5ce1-4de2-b291-de73628c3d81" providerId="ADAL" clId="{53B0A9B2-3DD7-43EF-BC44-2EF2B1313AF0}" dt="2020-09-29T11:51:15.447" v="485" actId="207"/>
          <ac:spMkLst>
            <pc:docMk/>
            <pc:sldMk cId="691716483" sldId="412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53B0A9B2-3DD7-43EF-BC44-2EF2B1313AF0}" dt="2020-09-29T12:08:51.273" v="864" actId="20577"/>
        <pc:sldMkLst>
          <pc:docMk/>
          <pc:sldMk cId="3105653050" sldId="413"/>
        </pc:sldMkLst>
        <pc:spChg chg="mod">
          <ac:chgData name="De Pooter Marijn" userId="634ff10e-5ce1-4de2-b291-de73628c3d81" providerId="ADAL" clId="{53B0A9B2-3DD7-43EF-BC44-2EF2B1313AF0}" dt="2020-09-29T12:08:51.273" v="864" actId="20577"/>
          <ac:spMkLst>
            <pc:docMk/>
            <pc:sldMk cId="3105653050" sldId="413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53B0A9B2-3DD7-43EF-BC44-2EF2B1313AF0}" dt="2020-09-29T12:39:53.296" v="1720" actId="20577"/>
        <pc:sldMkLst>
          <pc:docMk/>
          <pc:sldMk cId="3752164682" sldId="414"/>
        </pc:sldMkLst>
        <pc:spChg chg="mod">
          <ac:chgData name="De Pooter Marijn" userId="634ff10e-5ce1-4de2-b291-de73628c3d81" providerId="ADAL" clId="{53B0A9B2-3DD7-43EF-BC44-2EF2B1313AF0}" dt="2020-09-29T12:39:53.296" v="1720" actId="20577"/>
          <ac:spMkLst>
            <pc:docMk/>
            <pc:sldMk cId="3752164682" sldId="414"/>
            <ac:spMk id="7" creationId="{D025BB05-5FD2-4411-A31B-CA027BF453D1}"/>
          </ac:spMkLst>
        </pc:spChg>
      </pc:sldChg>
      <pc:sldChg chg="modSp add ord">
        <pc:chgData name="De Pooter Marijn" userId="634ff10e-5ce1-4de2-b291-de73628c3d81" providerId="ADAL" clId="{53B0A9B2-3DD7-43EF-BC44-2EF2B1313AF0}" dt="2020-09-29T11:50:11.809" v="483" actId="20577"/>
        <pc:sldMkLst>
          <pc:docMk/>
          <pc:sldMk cId="4095530155" sldId="415"/>
        </pc:sldMkLst>
        <pc:spChg chg="mod">
          <ac:chgData name="De Pooter Marijn" userId="634ff10e-5ce1-4de2-b291-de73628c3d81" providerId="ADAL" clId="{53B0A9B2-3DD7-43EF-BC44-2EF2B1313AF0}" dt="2020-09-29T11:43:03.471" v="447" actId="20577"/>
          <ac:spMkLst>
            <pc:docMk/>
            <pc:sldMk cId="4095530155" sldId="415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1:50:11.809" v="483" actId="20577"/>
          <ac:spMkLst>
            <pc:docMk/>
            <pc:sldMk cId="4095530155" sldId="415"/>
            <ac:spMk id="29" creationId="{DEF9AD08-44CB-48E1-B629-6BA3D5E63D6A}"/>
          </ac:spMkLst>
        </pc:spChg>
      </pc:sldChg>
      <pc:sldChg chg="modSp add ord">
        <pc:chgData name="De Pooter Marijn" userId="634ff10e-5ce1-4de2-b291-de73628c3d81" providerId="ADAL" clId="{53B0A9B2-3DD7-43EF-BC44-2EF2B1313AF0}" dt="2020-09-29T11:55:09.742" v="530" actId="20577"/>
        <pc:sldMkLst>
          <pc:docMk/>
          <pc:sldMk cId="2617787075" sldId="416"/>
        </pc:sldMkLst>
        <pc:spChg chg="mod">
          <ac:chgData name="De Pooter Marijn" userId="634ff10e-5ce1-4de2-b291-de73628c3d81" providerId="ADAL" clId="{53B0A9B2-3DD7-43EF-BC44-2EF2B1313AF0}" dt="2020-09-29T11:54:26.177" v="500" actId="20577"/>
          <ac:spMkLst>
            <pc:docMk/>
            <pc:sldMk cId="2617787075" sldId="416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1:54:48.332" v="519" actId="20577"/>
          <ac:spMkLst>
            <pc:docMk/>
            <pc:sldMk cId="2617787075" sldId="416"/>
            <ac:spMk id="3" creationId="{4ECABE3C-BC33-8245-822C-EE2D7505A266}"/>
          </ac:spMkLst>
        </pc:spChg>
        <pc:spChg chg="mod">
          <ac:chgData name="De Pooter Marijn" userId="634ff10e-5ce1-4de2-b291-de73628c3d81" providerId="ADAL" clId="{53B0A9B2-3DD7-43EF-BC44-2EF2B1313AF0}" dt="2020-09-29T11:55:09.742" v="530" actId="20577"/>
          <ac:spMkLst>
            <pc:docMk/>
            <pc:sldMk cId="2617787075" sldId="416"/>
            <ac:spMk id="17" creationId="{59A442AF-4D9A-425D-8F23-652FFE19D466}"/>
          </ac:spMkLst>
        </pc:spChg>
      </pc:sldChg>
      <pc:sldChg chg="modSp add ord">
        <pc:chgData name="De Pooter Marijn" userId="634ff10e-5ce1-4de2-b291-de73628c3d81" providerId="ADAL" clId="{53B0A9B2-3DD7-43EF-BC44-2EF2B1313AF0}" dt="2020-09-29T11:59:42.538" v="584" actId="6549"/>
        <pc:sldMkLst>
          <pc:docMk/>
          <pc:sldMk cId="2330259383" sldId="417"/>
        </pc:sldMkLst>
        <pc:spChg chg="mod">
          <ac:chgData name="De Pooter Marijn" userId="634ff10e-5ce1-4de2-b291-de73628c3d81" providerId="ADAL" clId="{53B0A9B2-3DD7-43EF-BC44-2EF2B1313AF0}" dt="2020-09-29T11:56:01.787" v="543" actId="20577"/>
          <ac:spMkLst>
            <pc:docMk/>
            <pc:sldMk cId="2330259383" sldId="417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1:56:48.844" v="562" actId="20577"/>
          <ac:spMkLst>
            <pc:docMk/>
            <pc:sldMk cId="2330259383" sldId="417"/>
            <ac:spMk id="3" creationId="{4ECABE3C-BC33-8245-822C-EE2D7505A266}"/>
          </ac:spMkLst>
        </pc:spChg>
        <pc:spChg chg="mod">
          <ac:chgData name="De Pooter Marijn" userId="634ff10e-5ce1-4de2-b291-de73628c3d81" providerId="ADAL" clId="{53B0A9B2-3DD7-43EF-BC44-2EF2B1313AF0}" dt="2020-09-29T11:59:42.538" v="584" actId="6549"/>
          <ac:spMkLst>
            <pc:docMk/>
            <pc:sldMk cId="2330259383" sldId="417"/>
            <ac:spMk id="17" creationId="{59A442AF-4D9A-425D-8F23-652FFE19D466}"/>
          </ac:spMkLst>
        </pc:spChg>
      </pc:sldChg>
      <pc:sldChg chg="modSp add ord">
        <pc:chgData name="De Pooter Marijn" userId="634ff10e-5ce1-4de2-b291-de73628c3d81" providerId="ADAL" clId="{53B0A9B2-3DD7-43EF-BC44-2EF2B1313AF0}" dt="2020-09-29T12:11:07.418" v="1082" actId="20577"/>
        <pc:sldMkLst>
          <pc:docMk/>
          <pc:sldMk cId="861113946" sldId="418"/>
        </pc:sldMkLst>
        <pc:spChg chg="mod">
          <ac:chgData name="De Pooter Marijn" userId="634ff10e-5ce1-4de2-b291-de73628c3d81" providerId="ADAL" clId="{53B0A9B2-3DD7-43EF-BC44-2EF2B1313AF0}" dt="2020-09-29T12:01:54.905" v="597" actId="20577"/>
          <ac:spMkLst>
            <pc:docMk/>
            <pc:sldMk cId="861113946" sldId="418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2:11:07.418" v="1082" actId="20577"/>
          <ac:spMkLst>
            <pc:docMk/>
            <pc:sldMk cId="861113946" sldId="418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53B0A9B2-3DD7-43EF-BC44-2EF2B1313AF0}" dt="2020-09-29T12:06:12.386" v="733" actId="20577"/>
        <pc:sldMkLst>
          <pc:docMk/>
          <pc:sldMk cId="1821982052" sldId="419"/>
        </pc:sldMkLst>
        <pc:spChg chg="mod">
          <ac:chgData name="De Pooter Marijn" userId="634ff10e-5ce1-4de2-b291-de73628c3d81" providerId="ADAL" clId="{53B0A9B2-3DD7-43EF-BC44-2EF2B1313AF0}" dt="2020-09-29T12:05:11.704" v="701" actId="20577"/>
          <ac:spMkLst>
            <pc:docMk/>
            <pc:sldMk cId="1821982052" sldId="419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2:06:12.386" v="733" actId="20577"/>
          <ac:spMkLst>
            <pc:docMk/>
            <pc:sldMk cId="1821982052" sldId="419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53B0A9B2-3DD7-43EF-BC44-2EF2B1313AF0}" dt="2020-09-29T12:12:06.505" v="1203" actId="478"/>
        <pc:sldMkLst>
          <pc:docMk/>
          <pc:sldMk cId="3759408722" sldId="420"/>
        </pc:sldMkLst>
        <pc:spChg chg="mod">
          <ac:chgData name="De Pooter Marijn" userId="634ff10e-5ce1-4de2-b291-de73628c3d81" providerId="ADAL" clId="{53B0A9B2-3DD7-43EF-BC44-2EF2B1313AF0}" dt="2020-09-29T12:09:36.392" v="877" actId="20577"/>
          <ac:spMkLst>
            <pc:docMk/>
            <pc:sldMk cId="3759408722" sldId="420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2:11:52.090" v="1199" actId="20577"/>
          <ac:spMkLst>
            <pc:docMk/>
            <pc:sldMk cId="3759408722" sldId="420"/>
            <ac:spMk id="3" creationId="{4ECABE3C-BC33-8245-822C-EE2D7505A266}"/>
          </ac:spMkLst>
        </pc:spChg>
        <pc:spChg chg="del">
          <ac:chgData name="De Pooter Marijn" userId="634ff10e-5ce1-4de2-b291-de73628c3d81" providerId="ADAL" clId="{53B0A9B2-3DD7-43EF-BC44-2EF2B1313AF0}" dt="2020-09-29T12:11:55.537" v="1200" actId="478"/>
          <ac:spMkLst>
            <pc:docMk/>
            <pc:sldMk cId="3759408722" sldId="420"/>
            <ac:spMk id="4" creationId="{FB38B02C-23A3-46FB-A787-E3E22064AF78}"/>
          </ac:spMkLst>
        </pc:spChg>
        <pc:spChg chg="del">
          <ac:chgData name="De Pooter Marijn" userId="634ff10e-5ce1-4de2-b291-de73628c3d81" providerId="ADAL" clId="{53B0A9B2-3DD7-43EF-BC44-2EF2B1313AF0}" dt="2020-09-29T12:12:01.821" v="1202" actId="478"/>
          <ac:spMkLst>
            <pc:docMk/>
            <pc:sldMk cId="3759408722" sldId="420"/>
            <ac:spMk id="7" creationId="{E802FAD0-7E95-44F8-8568-A735BBE91820}"/>
          </ac:spMkLst>
        </pc:spChg>
        <pc:picChg chg="del">
          <ac:chgData name="De Pooter Marijn" userId="634ff10e-5ce1-4de2-b291-de73628c3d81" providerId="ADAL" clId="{53B0A9B2-3DD7-43EF-BC44-2EF2B1313AF0}" dt="2020-09-29T12:11:58.594" v="1201" actId="478"/>
          <ac:picMkLst>
            <pc:docMk/>
            <pc:sldMk cId="3759408722" sldId="420"/>
            <ac:picMk id="5" creationId="{F6529F3B-19BB-4558-8260-D81D64B0F640}"/>
          </ac:picMkLst>
        </pc:picChg>
        <pc:cxnChg chg="del mod">
          <ac:chgData name="De Pooter Marijn" userId="634ff10e-5ce1-4de2-b291-de73628c3d81" providerId="ADAL" clId="{53B0A9B2-3DD7-43EF-BC44-2EF2B1313AF0}" dt="2020-09-29T12:12:06.505" v="1203" actId="478"/>
          <ac:cxnSpMkLst>
            <pc:docMk/>
            <pc:sldMk cId="3759408722" sldId="420"/>
            <ac:cxnSpMk id="9" creationId="{82C91CE5-7582-4156-8E53-1C45FDEA7AD4}"/>
          </ac:cxnSpMkLst>
        </pc:cxnChg>
      </pc:sldChg>
      <pc:sldChg chg="modSp add ord">
        <pc:chgData name="De Pooter Marijn" userId="634ff10e-5ce1-4de2-b291-de73628c3d81" providerId="ADAL" clId="{53B0A9B2-3DD7-43EF-BC44-2EF2B1313AF0}" dt="2020-09-29T12:40:06.077" v="1721" actId="20577"/>
        <pc:sldMkLst>
          <pc:docMk/>
          <pc:sldMk cId="2718916816" sldId="421"/>
        </pc:sldMkLst>
        <pc:spChg chg="mod">
          <ac:chgData name="De Pooter Marijn" userId="634ff10e-5ce1-4de2-b291-de73628c3d81" providerId="ADAL" clId="{53B0A9B2-3DD7-43EF-BC44-2EF2B1313AF0}" dt="2020-09-29T12:40:06.077" v="1721" actId="20577"/>
          <ac:spMkLst>
            <pc:docMk/>
            <pc:sldMk cId="2718916816" sldId="421"/>
            <ac:spMk id="7" creationId="{D025BB05-5FD2-4411-A31B-CA027BF453D1}"/>
          </ac:spMkLst>
        </pc:spChg>
      </pc:sldChg>
      <pc:sldChg chg="modSp add">
        <pc:chgData name="De Pooter Marijn" userId="634ff10e-5ce1-4de2-b291-de73628c3d81" providerId="ADAL" clId="{53B0A9B2-3DD7-43EF-BC44-2EF2B1313AF0}" dt="2020-09-29T12:55:47.816" v="1895" actId="207"/>
        <pc:sldMkLst>
          <pc:docMk/>
          <pc:sldMk cId="3333725597" sldId="422"/>
        </pc:sldMkLst>
        <pc:spChg chg="mod">
          <ac:chgData name="De Pooter Marijn" userId="634ff10e-5ce1-4de2-b291-de73628c3d81" providerId="ADAL" clId="{53B0A9B2-3DD7-43EF-BC44-2EF2B1313AF0}" dt="2020-09-29T12:24:00.838" v="1324" actId="20577"/>
          <ac:spMkLst>
            <pc:docMk/>
            <pc:sldMk cId="3333725597" sldId="422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2:55:47.816" v="1895" actId="207"/>
          <ac:spMkLst>
            <pc:docMk/>
            <pc:sldMk cId="3333725597" sldId="422"/>
            <ac:spMk id="29" creationId="{DEF9AD08-44CB-48E1-B629-6BA3D5E63D6A}"/>
          </ac:spMkLst>
        </pc:spChg>
      </pc:sldChg>
      <pc:sldChg chg="modSp add">
        <pc:chgData name="De Pooter Marijn" userId="634ff10e-5ce1-4de2-b291-de73628c3d81" providerId="ADAL" clId="{53B0A9B2-3DD7-43EF-BC44-2EF2B1313AF0}" dt="2020-09-29T13:17:12.879" v="2047" actId="207"/>
        <pc:sldMkLst>
          <pc:docMk/>
          <pc:sldMk cId="792058136" sldId="423"/>
        </pc:sldMkLst>
        <pc:spChg chg="mod">
          <ac:chgData name="De Pooter Marijn" userId="634ff10e-5ce1-4de2-b291-de73628c3d81" providerId="ADAL" clId="{53B0A9B2-3DD7-43EF-BC44-2EF2B1313AF0}" dt="2020-09-29T12:24:56.387" v="1375" actId="20577"/>
          <ac:spMkLst>
            <pc:docMk/>
            <pc:sldMk cId="792058136" sldId="423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3:17:12.879" v="2047" actId="207"/>
          <ac:spMkLst>
            <pc:docMk/>
            <pc:sldMk cId="792058136" sldId="423"/>
            <ac:spMk id="29" creationId="{DEF9AD08-44CB-48E1-B629-6BA3D5E63D6A}"/>
          </ac:spMkLst>
        </pc:spChg>
      </pc:sldChg>
      <pc:sldChg chg="modSp add del">
        <pc:chgData name="De Pooter Marijn" userId="634ff10e-5ce1-4de2-b291-de73628c3d81" providerId="ADAL" clId="{53B0A9B2-3DD7-43EF-BC44-2EF2B1313AF0}" dt="2020-09-29T13:19:31.289" v="2063" actId="2696"/>
        <pc:sldMkLst>
          <pc:docMk/>
          <pc:sldMk cId="2170032913" sldId="424"/>
        </pc:sldMkLst>
        <pc:spChg chg="mod">
          <ac:chgData name="De Pooter Marijn" userId="634ff10e-5ce1-4de2-b291-de73628c3d81" providerId="ADAL" clId="{53B0A9B2-3DD7-43EF-BC44-2EF2B1313AF0}" dt="2020-09-29T12:25:11.908" v="1393" actId="20577"/>
          <ac:spMkLst>
            <pc:docMk/>
            <pc:sldMk cId="2170032913" sldId="424"/>
            <ac:spMk id="2" creationId="{E86959B1-3923-4945-A1AB-86C646A4550E}"/>
          </ac:spMkLst>
        </pc:spChg>
      </pc:sldChg>
      <pc:sldChg chg="modSp add del">
        <pc:chgData name="De Pooter Marijn" userId="634ff10e-5ce1-4de2-b291-de73628c3d81" providerId="ADAL" clId="{53B0A9B2-3DD7-43EF-BC44-2EF2B1313AF0}" dt="2020-09-29T13:33:26.991" v="2124" actId="2696"/>
        <pc:sldMkLst>
          <pc:docMk/>
          <pc:sldMk cId="1536967734" sldId="425"/>
        </pc:sldMkLst>
        <pc:spChg chg="mod">
          <ac:chgData name="De Pooter Marijn" userId="634ff10e-5ce1-4de2-b291-de73628c3d81" providerId="ADAL" clId="{53B0A9B2-3DD7-43EF-BC44-2EF2B1313AF0}" dt="2020-09-29T12:27:36.398" v="1410" actId="20577"/>
          <ac:spMkLst>
            <pc:docMk/>
            <pc:sldMk cId="1536967734" sldId="425"/>
            <ac:spMk id="2" creationId="{E86959B1-3923-4945-A1AB-86C646A4550E}"/>
          </ac:spMkLst>
        </pc:spChg>
      </pc:sldChg>
      <pc:sldChg chg="modSp add del">
        <pc:chgData name="De Pooter Marijn" userId="634ff10e-5ce1-4de2-b291-de73628c3d81" providerId="ADAL" clId="{53B0A9B2-3DD7-43EF-BC44-2EF2B1313AF0}" dt="2020-09-29T13:54:26.039" v="2336" actId="2696"/>
        <pc:sldMkLst>
          <pc:docMk/>
          <pc:sldMk cId="3355756308" sldId="426"/>
        </pc:sldMkLst>
        <pc:spChg chg="mod">
          <ac:chgData name="De Pooter Marijn" userId="634ff10e-5ce1-4de2-b291-de73628c3d81" providerId="ADAL" clId="{53B0A9B2-3DD7-43EF-BC44-2EF2B1313AF0}" dt="2020-09-29T12:27:56.996" v="1422" actId="20577"/>
          <ac:spMkLst>
            <pc:docMk/>
            <pc:sldMk cId="3355756308" sldId="426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53B0A9B2-3DD7-43EF-BC44-2EF2B1313AF0}" dt="2020-09-29T14:28:06.874" v="2434" actId="20577"/>
        <pc:sldMkLst>
          <pc:docMk/>
          <pc:sldMk cId="650002500" sldId="427"/>
        </pc:sldMkLst>
        <pc:spChg chg="mod">
          <ac:chgData name="De Pooter Marijn" userId="634ff10e-5ce1-4de2-b291-de73628c3d81" providerId="ADAL" clId="{53B0A9B2-3DD7-43EF-BC44-2EF2B1313AF0}" dt="2020-09-29T12:28:30.462" v="1452" actId="20577"/>
          <ac:spMkLst>
            <pc:docMk/>
            <pc:sldMk cId="650002500" sldId="427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4:28:06.874" v="2434" actId="20577"/>
          <ac:spMkLst>
            <pc:docMk/>
            <pc:sldMk cId="650002500" sldId="427"/>
            <ac:spMk id="29" creationId="{DEF9AD08-44CB-48E1-B629-6BA3D5E63D6A}"/>
          </ac:spMkLst>
        </pc:spChg>
      </pc:sldChg>
      <pc:sldChg chg="modSp add del">
        <pc:chgData name="De Pooter Marijn" userId="634ff10e-5ce1-4de2-b291-de73628c3d81" providerId="ADAL" clId="{53B0A9B2-3DD7-43EF-BC44-2EF2B1313AF0}" dt="2020-09-29T14:30:43.198" v="2436" actId="2696"/>
        <pc:sldMkLst>
          <pc:docMk/>
          <pc:sldMk cId="4228242770" sldId="428"/>
        </pc:sldMkLst>
        <pc:spChg chg="mod">
          <ac:chgData name="De Pooter Marijn" userId="634ff10e-5ce1-4de2-b291-de73628c3d81" providerId="ADAL" clId="{53B0A9B2-3DD7-43EF-BC44-2EF2B1313AF0}" dt="2020-09-29T12:28:42.160" v="1481" actId="20577"/>
          <ac:spMkLst>
            <pc:docMk/>
            <pc:sldMk cId="4228242770" sldId="428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4:09:38.695" v="2342"/>
          <ac:spMkLst>
            <pc:docMk/>
            <pc:sldMk cId="4228242770" sldId="428"/>
            <ac:spMk id="29" creationId="{DEF9AD08-44CB-48E1-B629-6BA3D5E63D6A}"/>
          </ac:spMkLst>
        </pc:spChg>
      </pc:sldChg>
      <pc:sldChg chg="add del ord">
        <pc:chgData name="De Pooter Marijn" userId="634ff10e-5ce1-4de2-b291-de73628c3d81" providerId="ADAL" clId="{53B0A9B2-3DD7-43EF-BC44-2EF2B1313AF0}" dt="2020-09-29T12:39:24.748" v="1716" actId="2696"/>
        <pc:sldMkLst>
          <pc:docMk/>
          <pc:sldMk cId="30656492" sldId="429"/>
        </pc:sldMkLst>
      </pc:sldChg>
      <pc:sldChg chg="modSp add">
        <pc:chgData name="De Pooter Marijn" userId="634ff10e-5ce1-4de2-b291-de73628c3d81" providerId="ADAL" clId="{53B0A9B2-3DD7-43EF-BC44-2EF2B1313AF0}" dt="2020-09-29T13:30:22.985" v="2122" actId="207"/>
        <pc:sldMkLst>
          <pc:docMk/>
          <pc:sldMk cId="124645187" sldId="429"/>
        </pc:sldMkLst>
        <pc:spChg chg="mod">
          <ac:chgData name="De Pooter Marijn" userId="634ff10e-5ce1-4de2-b291-de73628c3d81" providerId="ADAL" clId="{53B0A9B2-3DD7-43EF-BC44-2EF2B1313AF0}" dt="2020-09-29T13:19:21.371" v="2062" actId="20577"/>
          <ac:spMkLst>
            <pc:docMk/>
            <pc:sldMk cId="124645187" sldId="429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3:30:22.985" v="2122" actId="207"/>
          <ac:spMkLst>
            <pc:docMk/>
            <pc:sldMk cId="124645187" sldId="429"/>
            <ac:spMk id="29" creationId="{DEF9AD08-44CB-48E1-B629-6BA3D5E63D6A}"/>
          </ac:spMkLst>
        </pc:spChg>
      </pc:sldChg>
      <pc:sldChg chg="modSp add">
        <pc:chgData name="De Pooter Marijn" userId="634ff10e-5ce1-4de2-b291-de73628c3d81" providerId="ADAL" clId="{53B0A9B2-3DD7-43EF-BC44-2EF2B1313AF0}" dt="2020-09-29T13:54:33.438" v="2337" actId="20577"/>
        <pc:sldMkLst>
          <pc:docMk/>
          <pc:sldMk cId="2123401863" sldId="430"/>
        </pc:sldMkLst>
        <pc:spChg chg="mod">
          <ac:chgData name="De Pooter Marijn" userId="634ff10e-5ce1-4de2-b291-de73628c3d81" providerId="ADAL" clId="{53B0A9B2-3DD7-43EF-BC44-2EF2B1313AF0}" dt="2020-09-29T13:33:40.668" v="2133" actId="6549"/>
          <ac:spMkLst>
            <pc:docMk/>
            <pc:sldMk cId="2123401863" sldId="430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3:54:33.438" v="2337" actId="20577"/>
          <ac:spMkLst>
            <pc:docMk/>
            <pc:sldMk cId="2123401863" sldId="430"/>
            <ac:spMk id="29" creationId="{DEF9AD08-44CB-48E1-B629-6BA3D5E63D6A}"/>
          </ac:spMkLst>
        </pc:spChg>
      </pc:sldChg>
      <pc:sldChg chg="add">
        <pc:chgData name="De Pooter Marijn" userId="634ff10e-5ce1-4de2-b291-de73628c3d81" providerId="ADAL" clId="{53B0A9B2-3DD7-43EF-BC44-2EF2B1313AF0}" dt="2020-09-29T13:39:57.079" v="2156"/>
        <pc:sldMkLst>
          <pc:docMk/>
          <pc:sldMk cId="3609974186" sldId="431"/>
        </pc:sldMkLst>
      </pc:sldChg>
      <pc:sldChg chg="modSp add">
        <pc:chgData name="De Pooter Marijn" userId="634ff10e-5ce1-4de2-b291-de73628c3d81" providerId="ADAL" clId="{53B0A9B2-3DD7-43EF-BC44-2EF2B1313AF0}" dt="2020-09-29T14:39:17.169" v="2541" actId="20577"/>
        <pc:sldMkLst>
          <pc:docMk/>
          <pc:sldMk cId="255333018" sldId="432"/>
        </pc:sldMkLst>
        <pc:spChg chg="mod">
          <ac:chgData name="De Pooter Marijn" userId="634ff10e-5ce1-4de2-b291-de73628c3d81" providerId="ADAL" clId="{53B0A9B2-3DD7-43EF-BC44-2EF2B1313AF0}" dt="2020-09-29T14:31:05.429" v="2451" actId="20577"/>
          <ac:spMkLst>
            <pc:docMk/>
            <pc:sldMk cId="255333018" sldId="432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4:39:17.169" v="2541" actId="20577"/>
          <ac:spMkLst>
            <pc:docMk/>
            <pc:sldMk cId="255333018" sldId="432"/>
            <ac:spMk id="29" creationId="{DEF9AD08-44CB-48E1-B629-6BA3D5E63D6A}"/>
          </ac:spMkLst>
        </pc:spChg>
      </pc:sldChg>
    </pc:docChg>
  </pc:docChgLst>
  <pc:docChgLst>
    <pc:chgData name="De Pooter Marijn" userId="634ff10e-5ce1-4de2-b291-de73628c3d81" providerId="ADAL" clId="{70CE2C5F-43ED-497C-B41E-4A9C57EE8F2F}"/>
    <pc:docChg chg="undo custSel addSld delSld modSld sldOrd">
      <pc:chgData name="De Pooter Marijn" userId="634ff10e-5ce1-4de2-b291-de73628c3d81" providerId="ADAL" clId="{70CE2C5F-43ED-497C-B41E-4A9C57EE8F2F}" dt="2019-12-12T16:28:51.173" v="2140" actId="207"/>
      <pc:docMkLst>
        <pc:docMk/>
      </pc:docMkLst>
      <pc:sldChg chg="modSp">
        <pc:chgData name="De Pooter Marijn" userId="634ff10e-5ce1-4de2-b291-de73628c3d81" providerId="ADAL" clId="{70CE2C5F-43ED-497C-B41E-4A9C57EE8F2F}" dt="2019-12-12T15:13:21.406" v="68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0CE2C5F-43ED-497C-B41E-4A9C57EE8F2F}" dt="2019-12-12T15:12:49.968" v="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70CE2C5F-43ED-497C-B41E-4A9C57EE8F2F}" dt="2019-12-12T15:13:21.406" v="68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70CE2C5F-43ED-497C-B41E-4A9C57EE8F2F}" dt="2019-12-12T15:18:34.492" v="283" actId="14100"/>
        <pc:sldMkLst>
          <pc:docMk/>
          <pc:sldMk cId="1663148867" sldId="259"/>
        </pc:sldMkLst>
        <pc:spChg chg="mod">
          <ac:chgData name="De Pooter Marijn" userId="634ff10e-5ce1-4de2-b291-de73628c3d81" providerId="ADAL" clId="{70CE2C5F-43ED-497C-B41E-4A9C57EE8F2F}" dt="2019-12-12T15:14:01.129" v="74" actId="20577"/>
          <ac:spMkLst>
            <pc:docMk/>
            <pc:sldMk cId="1663148867" sldId="259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17:24.187" v="279" actId="20577"/>
          <ac:spMkLst>
            <pc:docMk/>
            <pc:sldMk cId="1663148867" sldId="259"/>
            <ac:spMk id="3" creationId="{4ECABE3C-BC33-8245-822C-EE2D7505A266}"/>
          </ac:spMkLst>
        </pc:spChg>
        <pc:spChg chg="mod">
          <ac:chgData name="De Pooter Marijn" userId="634ff10e-5ce1-4de2-b291-de73628c3d81" providerId="ADAL" clId="{70CE2C5F-43ED-497C-B41E-4A9C57EE8F2F}" dt="2019-12-12T15:18:34.492" v="283" actId="14100"/>
          <ac:spMkLst>
            <pc:docMk/>
            <pc:sldMk cId="1663148867" sldId="259"/>
            <ac:spMk id="4" creationId="{4776CB64-E3DA-D448-AA16-12E5DA254581}"/>
          </ac:spMkLst>
        </pc:spChg>
      </pc:sldChg>
      <pc:sldChg chg="modSp">
        <pc:chgData name="De Pooter Marijn" userId="634ff10e-5ce1-4de2-b291-de73628c3d81" providerId="ADAL" clId="{70CE2C5F-43ED-497C-B41E-4A9C57EE8F2F}" dt="2019-12-12T15:17:15.113" v="268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70CE2C5F-43ED-497C-B41E-4A9C57EE8F2F}" dt="2019-12-12T15:17:15.113" v="268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modSp">
        <pc:chgData name="De Pooter Marijn" userId="634ff10e-5ce1-4de2-b291-de73628c3d81" providerId="ADAL" clId="{70CE2C5F-43ED-497C-B41E-4A9C57EE8F2F}" dt="2019-12-12T15:19:02.785" v="286" actId="14100"/>
        <pc:sldMkLst>
          <pc:docMk/>
          <pc:sldMk cId="1826916431" sldId="262"/>
        </pc:sldMkLst>
        <pc:spChg chg="mod">
          <ac:chgData name="De Pooter Marijn" userId="634ff10e-5ce1-4de2-b291-de73628c3d81" providerId="ADAL" clId="{70CE2C5F-43ED-497C-B41E-4A9C57EE8F2F}" dt="2019-12-12T15:19:02.785" v="286" actId="14100"/>
          <ac:spMkLst>
            <pc:docMk/>
            <pc:sldMk cId="1826916431" sldId="262"/>
            <ac:spMk id="7" creationId="{9B49E0F6-30E2-9D48-9165-44FDC31777EE}"/>
          </ac:spMkLst>
        </pc:spChg>
      </pc:sldChg>
      <pc:sldChg chg="del ord">
        <pc:chgData name="De Pooter Marijn" userId="634ff10e-5ce1-4de2-b291-de73628c3d81" providerId="ADAL" clId="{70CE2C5F-43ED-497C-B41E-4A9C57EE8F2F}" dt="2019-12-12T15:18:26.465" v="282" actId="2696"/>
        <pc:sldMkLst>
          <pc:docMk/>
          <pc:sldMk cId="1301748170" sldId="263"/>
        </pc:sldMkLst>
      </pc:sldChg>
      <pc:sldChg chg="modSp">
        <pc:chgData name="De Pooter Marijn" userId="634ff10e-5ce1-4de2-b291-de73628c3d81" providerId="ADAL" clId="{70CE2C5F-43ED-497C-B41E-4A9C57EE8F2F}" dt="2019-12-12T15:19:26.819" v="288" actId="14100"/>
        <pc:sldMkLst>
          <pc:docMk/>
          <pc:sldMk cId="1542608510" sldId="264"/>
        </pc:sldMkLst>
        <pc:spChg chg="mod">
          <ac:chgData name="De Pooter Marijn" userId="634ff10e-5ce1-4de2-b291-de73628c3d81" providerId="ADAL" clId="{70CE2C5F-43ED-497C-B41E-4A9C57EE8F2F}" dt="2019-12-12T15:19:26.819" v="288" actId="14100"/>
          <ac:spMkLst>
            <pc:docMk/>
            <pc:sldMk cId="1542608510" sldId="264"/>
            <ac:spMk id="2" creationId="{25CD7D63-A0F3-164F-80E2-C3256E6F1565}"/>
          </ac:spMkLst>
        </pc:spChg>
      </pc:sldChg>
      <pc:sldChg chg="modSp">
        <pc:chgData name="De Pooter Marijn" userId="634ff10e-5ce1-4de2-b291-de73628c3d81" providerId="ADAL" clId="{70CE2C5F-43ED-497C-B41E-4A9C57EE8F2F}" dt="2019-12-12T15:19:39.978" v="290" actId="14100"/>
        <pc:sldMkLst>
          <pc:docMk/>
          <pc:sldMk cId="2195117761" sldId="265"/>
        </pc:sldMkLst>
        <pc:spChg chg="mod">
          <ac:chgData name="De Pooter Marijn" userId="634ff10e-5ce1-4de2-b291-de73628c3d81" providerId="ADAL" clId="{70CE2C5F-43ED-497C-B41E-4A9C57EE8F2F}" dt="2019-12-12T15:19:39.978" v="290" actId="14100"/>
          <ac:spMkLst>
            <pc:docMk/>
            <pc:sldMk cId="2195117761" sldId="265"/>
            <ac:spMk id="5" creationId="{B5C6C359-17E6-3241-99BE-4F6CD3C3609C}"/>
          </ac:spMkLst>
        </pc:spChg>
      </pc:sldChg>
      <pc:sldChg chg="modSp">
        <pc:chgData name="De Pooter Marijn" userId="634ff10e-5ce1-4de2-b291-de73628c3d81" providerId="ADAL" clId="{70CE2C5F-43ED-497C-B41E-4A9C57EE8F2F}" dt="2019-12-12T15:19:57.977" v="292" actId="14100"/>
        <pc:sldMkLst>
          <pc:docMk/>
          <pc:sldMk cId="3385218854" sldId="266"/>
        </pc:sldMkLst>
        <pc:spChg chg="mod">
          <ac:chgData name="De Pooter Marijn" userId="634ff10e-5ce1-4de2-b291-de73628c3d81" providerId="ADAL" clId="{70CE2C5F-43ED-497C-B41E-4A9C57EE8F2F}" dt="2019-12-12T15:19:57.977" v="292" actId="14100"/>
          <ac:spMkLst>
            <pc:docMk/>
            <pc:sldMk cId="3385218854" sldId="266"/>
            <ac:spMk id="5" creationId="{E5DCD802-D462-7740-89EA-D7E705C01912}"/>
          </ac:spMkLst>
        </pc:spChg>
      </pc:sldChg>
      <pc:sldChg chg="modSp">
        <pc:chgData name="De Pooter Marijn" userId="634ff10e-5ce1-4de2-b291-de73628c3d81" providerId="ADAL" clId="{70CE2C5F-43ED-497C-B41E-4A9C57EE8F2F}" dt="2019-12-12T15:19:33.415" v="289" actId="14100"/>
        <pc:sldMkLst>
          <pc:docMk/>
          <pc:sldMk cId="3911350475" sldId="267"/>
        </pc:sldMkLst>
        <pc:spChg chg="mod">
          <ac:chgData name="De Pooter Marijn" userId="634ff10e-5ce1-4de2-b291-de73628c3d81" providerId="ADAL" clId="{70CE2C5F-43ED-497C-B41E-4A9C57EE8F2F}" dt="2019-12-12T15:19:33.415" v="289" actId="14100"/>
          <ac:spMkLst>
            <pc:docMk/>
            <pc:sldMk cId="3911350475" sldId="267"/>
            <ac:spMk id="2" creationId="{73A329A9-8C9D-B248-9309-67DEAB6ED03B}"/>
          </ac:spMkLst>
        </pc:spChg>
      </pc:sldChg>
      <pc:sldChg chg="modSp">
        <pc:chgData name="De Pooter Marijn" userId="634ff10e-5ce1-4de2-b291-de73628c3d81" providerId="ADAL" clId="{70CE2C5F-43ED-497C-B41E-4A9C57EE8F2F}" dt="2019-12-12T15:19:49.864" v="291" actId="14100"/>
        <pc:sldMkLst>
          <pc:docMk/>
          <pc:sldMk cId="2362797462" sldId="268"/>
        </pc:sldMkLst>
        <pc:spChg chg="mod">
          <ac:chgData name="De Pooter Marijn" userId="634ff10e-5ce1-4de2-b291-de73628c3d81" providerId="ADAL" clId="{70CE2C5F-43ED-497C-B41E-4A9C57EE8F2F}" dt="2019-12-12T15:19:49.864" v="291" actId="14100"/>
          <ac:spMkLst>
            <pc:docMk/>
            <pc:sldMk cId="2362797462" sldId="268"/>
            <ac:spMk id="5" creationId="{1EDE74C0-42B8-1E4D-87EE-7C76CD1037BB}"/>
          </ac:spMkLst>
        </pc:spChg>
      </pc:sldChg>
      <pc:sldChg chg="modSp">
        <pc:chgData name="De Pooter Marijn" userId="634ff10e-5ce1-4de2-b291-de73628c3d81" providerId="ADAL" clId="{70CE2C5F-43ED-497C-B41E-4A9C57EE8F2F}" dt="2019-12-12T15:18:47.618" v="284" actId="14100"/>
        <pc:sldMkLst>
          <pc:docMk/>
          <pc:sldMk cId="2387391333" sldId="269"/>
        </pc:sldMkLst>
        <pc:spChg chg="mod">
          <ac:chgData name="De Pooter Marijn" userId="634ff10e-5ce1-4de2-b291-de73628c3d81" providerId="ADAL" clId="{70CE2C5F-43ED-497C-B41E-4A9C57EE8F2F}" dt="2019-12-12T15:18:47.618" v="284" actId="14100"/>
          <ac:spMkLst>
            <pc:docMk/>
            <pc:sldMk cId="2387391333" sldId="269"/>
            <ac:spMk id="5" creationId="{B500E5C9-CA6B-0D4F-8B8B-5812AC5BC8AC}"/>
          </ac:spMkLst>
        </pc:spChg>
      </pc:sldChg>
      <pc:sldChg chg="modSp add">
        <pc:chgData name="De Pooter Marijn" userId="634ff10e-5ce1-4de2-b291-de73628c3d81" providerId="ADAL" clId="{70CE2C5F-43ED-497C-B41E-4A9C57EE8F2F}" dt="2019-12-12T15:19:10.269" v="287" actId="14100"/>
        <pc:sldMkLst>
          <pc:docMk/>
          <pc:sldMk cId="3909185841" sldId="270"/>
        </pc:sldMkLst>
        <pc:spChg chg="mod">
          <ac:chgData name="De Pooter Marijn" userId="634ff10e-5ce1-4de2-b291-de73628c3d81" providerId="ADAL" clId="{70CE2C5F-43ED-497C-B41E-4A9C57EE8F2F}" dt="2019-12-12T15:19:10.269" v="287" actId="14100"/>
          <ac:spMkLst>
            <pc:docMk/>
            <pc:sldMk cId="3909185841" sldId="270"/>
            <ac:spMk id="3" creationId="{2327D472-5BC1-FB47-A31B-B0695C751450}"/>
          </ac:spMkLst>
        </pc:spChg>
      </pc:sldChg>
      <pc:sldChg chg="addSp modSp add ord">
        <pc:chgData name="De Pooter Marijn" userId="634ff10e-5ce1-4de2-b291-de73628c3d81" providerId="ADAL" clId="{70CE2C5F-43ED-497C-B41E-4A9C57EE8F2F}" dt="2019-12-12T15:29:29.707" v="909" actId="1076"/>
        <pc:sldMkLst>
          <pc:docMk/>
          <pc:sldMk cId="1249248185" sldId="271"/>
        </pc:sldMkLst>
        <pc:spChg chg="mod">
          <ac:chgData name="De Pooter Marijn" userId="634ff10e-5ce1-4de2-b291-de73628c3d81" providerId="ADAL" clId="{70CE2C5F-43ED-497C-B41E-4A9C57EE8F2F}" dt="2019-12-12T15:20:21.932" v="311" actId="20577"/>
          <ac:spMkLst>
            <pc:docMk/>
            <pc:sldMk cId="1249248185" sldId="271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27:36.401" v="907" actId="20577"/>
          <ac:spMkLst>
            <pc:docMk/>
            <pc:sldMk cId="1249248185" sldId="271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0CE2C5F-43ED-497C-B41E-4A9C57EE8F2F}" dt="2019-12-12T15:29:29.707" v="909" actId="107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delSp modSp add">
        <pc:chgData name="De Pooter Marijn" userId="634ff10e-5ce1-4de2-b291-de73628c3d81" providerId="ADAL" clId="{70CE2C5F-43ED-497C-B41E-4A9C57EE8F2F}" dt="2019-12-12T16:08:43.074" v="1535" actId="207"/>
        <pc:sldMkLst>
          <pc:docMk/>
          <pc:sldMk cId="519408456" sldId="272"/>
        </pc:sldMkLst>
        <pc:spChg chg="mod">
          <ac:chgData name="De Pooter Marijn" userId="634ff10e-5ce1-4de2-b291-de73628c3d81" providerId="ADAL" clId="{70CE2C5F-43ED-497C-B41E-4A9C57EE8F2F}" dt="2019-12-12T15:33:31.864" v="1023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08:43.074" v="1535" actId="207"/>
          <ac:spMkLst>
            <pc:docMk/>
            <pc:sldMk cId="519408456" sldId="272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0CE2C5F-43ED-497C-B41E-4A9C57EE8F2F}" dt="2019-12-12T15:29:54.491" v="911" actId="478"/>
          <ac:graphicFrameMkLst>
            <pc:docMk/>
            <pc:sldMk cId="519408456" sldId="272"/>
            <ac:graphicFrameMk id="7" creationId="{498336E7-DCAE-4C98-A71B-C51F15C62395}"/>
          </ac:graphicFrameMkLst>
        </pc:graphicFrameChg>
      </pc:sldChg>
      <pc:sldChg chg="modSp add ord">
        <pc:chgData name="De Pooter Marijn" userId="634ff10e-5ce1-4de2-b291-de73628c3d81" providerId="ADAL" clId="{70CE2C5F-43ED-497C-B41E-4A9C57EE8F2F}" dt="2019-12-12T15:30:16.291" v="929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70CE2C5F-43ED-497C-B41E-4A9C57EE8F2F}" dt="2019-12-12T15:30:16.291" v="929" actId="20577"/>
          <ac:spMkLst>
            <pc:docMk/>
            <pc:sldMk cId="3204788793" sldId="273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70CE2C5F-43ED-497C-B41E-4A9C57EE8F2F}" dt="2019-12-12T16:19:15.899" v="1851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70CE2C5F-43ED-497C-B41E-4A9C57EE8F2F}" dt="2019-12-12T15:40:15.586" v="1131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19:15.899" v="1851" actId="20577"/>
          <ac:spMkLst>
            <pc:docMk/>
            <pc:sldMk cId="1845148066" sldId="274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0CE2C5F-43ED-497C-B41E-4A9C57EE8F2F}" dt="2019-12-12T15:40:03.269" v="1108" actId="2696"/>
        <pc:sldMkLst>
          <pc:docMk/>
          <pc:sldMk cId="3285205289" sldId="274"/>
        </pc:sldMkLst>
      </pc:sldChg>
      <pc:sldChg chg="modSp add">
        <pc:chgData name="De Pooter Marijn" userId="634ff10e-5ce1-4de2-b291-de73628c3d81" providerId="ADAL" clId="{70CE2C5F-43ED-497C-B41E-4A9C57EE8F2F}" dt="2019-12-12T16:22:38.443" v="2096" actId="2711"/>
        <pc:sldMkLst>
          <pc:docMk/>
          <pc:sldMk cId="4210617673" sldId="275"/>
        </pc:sldMkLst>
        <pc:spChg chg="mod">
          <ac:chgData name="De Pooter Marijn" userId="634ff10e-5ce1-4de2-b291-de73628c3d81" providerId="ADAL" clId="{70CE2C5F-43ED-497C-B41E-4A9C57EE8F2F}" dt="2019-12-12T16:22:38.443" v="2096" actId="2711"/>
          <ac:spMkLst>
            <pc:docMk/>
            <pc:sldMk cId="4210617673" sldId="275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70CE2C5F-43ED-497C-B41E-4A9C57EE8F2F}" dt="2019-12-12T16:22:50.548" v="2097" actId="14100"/>
        <pc:sldMkLst>
          <pc:docMk/>
          <pc:sldMk cId="1497977832" sldId="276"/>
        </pc:sldMkLst>
        <pc:spChg chg="mod">
          <ac:chgData name="De Pooter Marijn" userId="634ff10e-5ce1-4de2-b291-de73628c3d81" providerId="ADAL" clId="{70CE2C5F-43ED-497C-B41E-4A9C57EE8F2F}" dt="2019-12-12T16:22:50.548" v="2097" actId="14100"/>
          <ac:spMkLst>
            <pc:docMk/>
            <pc:sldMk cId="1497977832" sldId="276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70CE2C5F-43ED-497C-B41E-4A9C57EE8F2F}" dt="2019-12-12T16:28:51.173" v="2140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70CE2C5F-43ED-497C-B41E-4A9C57EE8F2F}" dt="2019-12-12T16:24:04.643" v="2114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28:51.173" v="2140" actId="207"/>
          <ac:spMkLst>
            <pc:docMk/>
            <pc:sldMk cId="3374086667" sldId="27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FB93CBFE-775A-4BB6-A700-DB39ECC1CFDA}"/>
    <pc:docChg chg="undo addSld delSld modSld">
      <pc:chgData name="De Pooter Marijn" userId="634ff10e-5ce1-4de2-b291-de73628c3d81" providerId="ADAL" clId="{FB93CBFE-775A-4BB6-A700-DB39ECC1CFDA}" dt="2020-06-30T04:28:43.544" v="116" actId="20577"/>
      <pc:docMkLst>
        <pc:docMk/>
      </pc:docMkLst>
      <pc:sldChg chg="modSp">
        <pc:chgData name="De Pooter Marijn" userId="634ff10e-5ce1-4de2-b291-de73628c3d81" providerId="ADAL" clId="{FB93CBFE-775A-4BB6-A700-DB39ECC1CFDA}" dt="2020-06-30T04:28:43.544" v="11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FB93CBFE-775A-4BB6-A700-DB39ECC1CFDA}" dt="2020-06-30T04:28:43.544" v="116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FB93CBFE-775A-4BB6-A700-DB39ECC1CFDA}" dt="2020-06-30T04:14:57.469" v="47" actId="20577"/>
        <pc:sldMkLst>
          <pc:docMk/>
          <pc:sldMk cId="3762680006" sldId="346"/>
        </pc:sldMkLst>
        <pc:spChg chg="mod">
          <ac:chgData name="De Pooter Marijn" userId="634ff10e-5ce1-4de2-b291-de73628c3d81" providerId="ADAL" clId="{FB93CBFE-775A-4BB6-A700-DB39ECC1CFDA}" dt="2020-06-30T04:14:57.469" v="47" actId="20577"/>
          <ac:spMkLst>
            <pc:docMk/>
            <pc:sldMk cId="3762680006" sldId="346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FB93CBFE-775A-4BB6-A700-DB39ECC1CFDA}" dt="2020-06-30T04:15:46.268" v="79" actId="20577"/>
        <pc:sldMkLst>
          <pc:docMk/>
          <pc:sldMk cId="2255693595" sldId="347"/>
        </pc:sldMkLst>
        <pc:spChg chg="mod">
          <ac:chgData name="De Pooter Marijn" userId="634ff10e-5ce1-4de2-b291-de73628c3d81" providerId="ADAL" clId="{FB93CBFE-775A-4BB6-A700-DB39ECC1CFDA}" dt="2020-06-30T04:15:46.268" v="79" actId="20577"/>
          <ac:spMkLst>
            <pc:docMk/>
            <pc:sldMk cId="2255693595" sldId="34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C7834147-D167-446B-B854-E72898F2892E}"/>
    <pc:docChg chg="undo custSel addSld delSld modSld sldOrd modMainMaster">
      <pc:chgData name="De Pooter Marijn" userId="634ff10e-5ce1-4de2-b291-de73628c3d81" providerId="ADAL" clId="{C7834147-D167-446B-B854-E72898F2892E}" dt="2024-09-17T17:10:41.624" v="10251" actId="1076"/>
      <pc:docMkLst>
        <pc:docMk/>
      </pc:docMkLst>
      <pc:sldChg chg="modSp mod">
        <pc:chgData name="De Pooter Marijn" userId="634ff10e-5ce1-4de2-b291-de73628c3d81" providerId="ADAL" clId="{C7834147-D167-446B-B854-E72898F2892E}" dt="2024-09-16T07:39:07.562" v="71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C7834147-D167-446B-B854-E72898F2892E}" dt="2024-09-16T07:38:47.150" v="40" actId="14100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C7834147-D167-446B-B854-E72898F2892E}" dt="2024-09-16T07:39:07.562" v="71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 mod">
        <pc:chgData name="De Pooter Marijn" userId="634ff10e-5ce1-4de2-b291-de73628c3d81" providerId="ADAL" clId="{C7834147-D167-446B-B854-E72898F2892E}" dt="2024-09-16T12:18:24.515" v="8917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C7834147-D167-446B-B854-E72898F2892E}" dt="2024-09-16T12:18:24.515" v="8917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 add del mod">
        <pc:chgData name="De Pooter Marijn" userId="634ff10e-5ce1-4de2-b291-de73628c3d81" providerId="ADAL" clId="{C7834147-D167-446B-B854-E72898F2892E}" dt="2024-09-16T12:16:57.345" v="8882"/>
        <pc:sldMkLst>
          <pc:docMk/>
          <pc:sldMk cId="4209867144" sldId="260"/>
        </pc:sldMkLst>
        <pc:spChg chg="mod">
          <ac:chgData name="De Pooter Marijn" userId="634ff10e-5ce1-4de2-b291-de73628c3d81" providerId="ADAL" clId="{C7834147-D167-446B-B854-E72898F2892E}" dt="2024-09-16T07:41:06.692" v="223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modSp del mod">
        <pc:chgData name="De Pooter Marijn" userId="634ff10e-5ce1-4de2-b291-de73628c3d81" providerId="ADAL" clId="{C7834147-D167-446B-B854-E72898F2892E}" dt="2024-09-16T07:46:54.584" v="896" actId="2696"/>
        <pc:sldMkLst>
          <pc:docMk/>
          <pc:sldMk cId="519408456" sldId="272"/>
        </pc:sldMkLst>
        <pc:spChg chg="mod">
          <ac:chgData name="De Pooter Marijn" userId="634ff10e-5ce1-4de2-b291-de73628c3d81" providerId="ADAL" clId="{C7834147-D167-446B-B854-E72898F2892E}" dt="2024-09-16T07:41:26.496" v="231" actId="20577"/>
          <ac:spMkLst>
            <pc:docMk/>
            <pc:sldMk cId="519408456" sldId="272"/>
            <ac:spMk id="2" creationId="{E86959B1-3923-4945-A1AB-86C646A4550E}"/>
          </ac:spMkLst>
        </pc:spChg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497977832" sldId="276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374086667" sldId="277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513872387" sldId="284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842159913" sldId="285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474709772" sldId="286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940007482" sldId="294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625737628" sldId="296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050307132" sldId="304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704113679" sldId="376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308195798" sldId="377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132495113" sldId="378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602237368" sldId="379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763638919" sldId="380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61181947" sldId="381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647942563" sldId="382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354387139" sldId="383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413651178" sldId="384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4221853511" sldId="385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846235308" sldId="386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071389399" sldId="387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699128277" sldId="388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953089645" sldId="389"/>
        </pc:sldMkLst>
      </pc:sldChg>
      <pc:sldChg chg="delSp modSp mod ord">
        <pc:chgData name="De Pooter Marijn" userId="634ff10e-5ce1-4de2-b291-de73628c3d81" providerId="ADAL" clId="{C7834147-D167-446B-B854-E72898F2892E}" dt="2024-09-16T12:20:11.601" v="8964" actId="20577"/>
        <pc:sldMkLst>
          <pc:docMk/>
          <pc:sldMk cId="2182707959" sldId="390"/>
        </pc:sldMkLst>
        <pc:spChg chg="mod">
          <ac:chgData name="De Pooter Marijn" userId="634ff10e-5ce1-4de2-b291-de73628c3d81" providerId="ADAL" clId="{C7834147-D167-446B-B854-E72898F2892E}" dt="2024-09-16T07:42:07.003" v="241" actId="20577"/>
          <ac:spMkLst>
            <pc:docMk/>
            <pc:sldMk cId="2182707959" sldId="390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2:20:11.601" v="8964" actId="20577"/>
          <ac:spMkLst>
            <pc:docMk/>
            <pc:sldMk cId="2182707959" sldId="390"/>
            <ac:spMk id="3" creationId="{4ECABE3C-BC33-8245-822C-EE2D7505A266}"/>
          </ac:spMkLst>
        </pc:spChg>
        <pc:grpChg chg="del">
          <ac:chgData name="De Pooter Marijn" userId="634ff10e-5ce1-4de2-b291-de73628c3d81" providerId="ADAL" clId="{C7834147-D167-446B-B854-E72898F2892E}" dt="2024-09-16T07:42:24.555" v="242" actId="478"/>
          <ac:grpSpMkLst>
            <pc:docMk/>
            <pc:sldMk cId="2182707959" sldId="390"/>
            <ac:grpSpMk id="11" creationId="{D0C9EC86-FF43-476F-98B4-2414A9B0D066}"/>
          </ac:grpSpMkLst>
        </pc:grpChg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398614577" sldId="391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686418343" sldId="392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310193832" sldId="393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738369585" sldId="394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667529149" sldId="395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917472361" sldId="397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457943093" sldId="398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432948878" sldId="399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70231380" sldId="400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907933849" sldId="403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781754670" sldId="404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84662137" sldId="405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979549754" sldId="406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157987648" sldId="407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043225573" sldId="408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647123451" sldId="410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530563242" sldId="411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691716483" sldId="412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105653050" sldId="413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752164682" sldId="414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4095530155" sldId="415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617787075" sldId="416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330259383" sldId="417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861113946" sldId="418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821982052" sldId="419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759408722" sldId="420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718916816" sldId="421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333725597" sldId="422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609974186" sldId="431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638146196" sldId="433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394938594" sldId="434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710482895" sldId="435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501259267" sldId="436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482091086" sldId="437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362450218" sldId="438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651489296" sldId="439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354966060" sldId="440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101282316" sldId="441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308861829" sldId="442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1509425542" sldId="443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2309430387" sldId="444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759447249" sldId="445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766636479" sldId="446"/>
        </pc:sldMkLst>
      </pc:sldChg>
      <pc:sldChg chg="del">
        <pc:chgData name="De Pooter Marijn" userId="634ff10e-5ce1-4de2-b291-de73628c3d81" providerId="ADAL" clId="{C7834147-D167-446B-B854-E72898F2892E}" dt="2024-09-16T07:46:54.584" v="896" actId="2696"/>
        <pc:sldMkLst>
          <pc:docMk/>
          <pc:sldMk cId="3286969692" sldId="447"/>
        </pc:sldMkLst>
      </pc:sldChg>
      <pc:sldChg chg="modSp add mod">
        <pc:chgData name="De Pooter Marijn" userId="634ff10e-5ce1-4de2-b291-de73628c3d81" providerId="ADAL" clId="{C7834147-D167-446B-B854-E72898F2892E}" dt="2024-09-16T07:44:39.456" v="588" actId="20577"/>
        <pc:sldMkLst>
          <pc:docMk/>
          <pc:sldMk cId="1038076236" sldId="448"/>
        </pc:sldMkLst>
        <pc:spChg chg="mod">
          <ac:chgData name="De Pooter Marijn" userId="634ff10e-5ce1-4de2-b291-de73628c3d81" providerId="ADAL" clId="{C7834147-D167-446B-B854-E72898F2892E}" dt="2024-09-16T07:43:31.991" v="393" actId="20577"/>
          <ac:spMkLst>
            <pc:docMk/>
            <pc:sldMk cId="1038076236" sldId="448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07:44:39.456" v="588" actId="20577"/>
          <ac:spMkLst>
            <pc:docMk/>
            <pc:sldMk cId="1038076236" sldId="448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7T09:26:14.728" v="10200" actId="6549"/>
        <pc:sldMkLst>
          <pc:docMk/>
          <pc:sldMk cId="3054463775" sldId="449"/>
        </pc:sldMkLst>
        <pc:spChg chg="mod">
          <ac:chgData name="De Pooter Marijn" userId="634ff10e-5ce1-4de2-b291-de73628c3d81" providerId="ADAL" clId="{C7834147-D167-446B-B854-E72898F2892E}" dt="2024-09-16T07:45:01.186" v="629" actId="20577"/>
          <ac:spMkLst>
            <pc:docMk/>
            <pc:sldMk cId="3054463775" sldId="449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7T09:26:14.728" v="10200" actId="6549"/>
          <ac:spMkLst>
            <pc:docMk/>
            <pc:sldMk cId="3054463775" sldId="449"/>
            <ac:spMk id="3" creationId="{4ECABE3C-BC33-8245-822C-EE2D7505A266}"/>
          </ac:spMkLst>
        </pc:spChg>
      </pc:sldChg>
      <pc:sldChg chg="addSp delSp modSp add mod">
        <pc:chgData name="De Pooter Marijn" userId="634ff10e-5ce1-4de2-b291-de73628c3d81" providerId="ADAL" clId="{C7834147-D167-446B-B854-E72898F2892E}" dt="2024-09-17T08:37:29.331" v="9905" actId="2165"/>
        <pc:sldMkLst>
          <pc:docMk/>
          <pc:sldMk cId="670119477" sldId="450"/>
        </pc:sldMkLst>
        <pc:spChg chg="mod">
          <ac:chgData name="De Pooter Marijn" userId="634ff10e-5ce1-4de2-b291-de73628c3d81" providerId="ADAL" clId="{C7834147-D167-446B-B854-E72898F2892E}" dt="2024-09-16T08:11:37.277" v="1614" actId="20577"/>
          <ac:spMkLst>
            <pc:docMk/>
            <pc:sldMk cId="670119477" sldId="450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08:15:29.383" v="1872" actId="6549"/>
          <ac:spMkLst>
            <pc:docMk/>
            <pc:sldMk cId="670119477" sldId="450"/>
            <ac:spMk id="3" creationId="{4ECABE3C-BC33-8245-822C-EE2D7505A266}"/>
          </ac:spMkLst>
        </pc:spChg>
        <pc:graphicFrameChg chg="add del mod modGraphic">
          <ac:chgData name="De Pooter Marijn" userId="634ff10e-5ce1-4de2-b291-de73628c3d81" providerId="ADAL" clId="{C7834147-D167-446B-B854-E72898F2892E}" dt="2024-09-16T08:08:43.426" v="1602" actId="478"/>
          <ac:graphicFrameMkLst>
            <pc:docMk/>
            <pc:sldMk cId="670119477" sldId="450"/>
            <ac:graphicFrameMk id="4" creationId="{0B731906-1090-F61A-432B-8298FD72C19F}"/>
          </ac:graphicFrameMkLst>
        </pc:graphicFrameChg>
        <pc:graphicFrameChg chg="add mod modGraphic">
          <ac:chgData name="De Pooter Marijn" userId="634ff10e-5ce1-4de2-b291-de73628c3d81" providerId="ADAL" clId="{C7834147-D167-446B-B854-E72898F2892E}" dt="2024-09-17T08:37:29.331" v="9905" actId="2165"/>
          <ac:graphicFrameMkLst>
            <pc:docMk/>
            <pc:sldMk cId="670119477" sldId="450"/>
            <ac:graphicFrameMk id="5" creationId="{4A438D4E-A0FC-9AB3-9DAC-83F68B5FB6BE}"/>
          </ac:graphicFrameMkLst>
        </pc:graphicFrameChg>
      </pc:sldChg>
      <pc:sldChg chg="addSp delSp modSp add del mod">
        <pc:chgData name="De Pooter Marijn" userId="634ff10e-5ce1-4de2-b291-de73628c3d81" providerId="ADAL" clId="{C7834147-D167-446B-B854-E72898F2892E}" dt="2024-09-16T07:58:53.596" v="1425" actId="2696"/>
        <pc:sldMkLst>
          <pc:docMk/>
          <pc:sldMk cId="1618063533" sldId="451"/>
        </pc:sldMkLst>
        <pc:spChg chg="mod">
          <ac:chgData name="De Pooter Marijn" userId="634ff10e-5ce1-4de2-b291-de73628c3d81" providerId="ADAL" clId="{C7834147-D167-446B-B854-E72898F2892E}" dt="2024-09-16T07:50:30.262" v="1102" actId="20577"/>
          <ac:spMkLst>
            <pc:docMk/>
            <pc:sldMk cId="1618063533" sldId="451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07:52:54.324" v="1150" actId="21"/>
          <ac:spMkLst>
            <pc:docMk/>
            <pc:sldMk cId="1618063533" sldId="451"/>
            <ac:spMk id="3" creationId="{4ECABE3C-BC33-8245-822C-EE2D7505A266}"/>
          </ac:spMkLst>
        </pc:spChg>
        <pc:graphicFrameChg chg="add del mod modGraphic">
          <ac:chgData name="De Pooter Marijn" userId="634ff10e-5ce1-4de2-b291-de73628c3d81" providerId="ADAL" clId="{C7834147-D167-446B-B854-E72898F2892E}" dt="2024-09-16T07:52:28.779" v="1143" actId="478"/>
          <ac:graphicFrameMkLst>
            <pc:docMk/>
            <pc:sldMk cId="1618063533" sldId="451"/>
            <ac:graphicFrameMk id="4" creationId="{83B4876F-3A72-2FFB-2DA7-2FD52119BDDE}"/>
          </ac:graphicFrameMkLst>
        </pc:graphicFrameChg>
      </pc:sldChg>
      <pc:sldChg chg="addSp modSp add del mod">
        <pc:chgData name="De Pooter Marijn" userId="634ff10e-5ce1-4de2-b291-de73628c3d81" providerId="ADAL" clId="{C7834147-D167-446B-B854-E72898F2892E}" dt="2024-09-16T08:49:20.837" v="2079" actId="2696"/>
        <pc:sldMkLst>
          <pc:docMk/>
          <pc:sldMk cId="4149343200" sldId="452"/>
        </pc:sldMkLst>
        <pc:spChg chg="mod">
          <ac:chgData name="De Pooter Marijn" userId="634ff10e-5ce1-4de2-b291-de73628c3d81" providerId="ADAL" clId="{C7834147-D167-446B-B854-E72898F2892E}" dt="2024-09-16T07:52:40.402" v="1147"/>
          <ac:spMkLst>
            <pc:docMk/>
            <pc:sldMk cId="4149343200" sldId="452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C7834147-D167-446B-B854-E72898F2892E}" dt="2024-09-16T08:49:03.205" v="2076"/>
          <ac:graphicFrameMkLst>
            <pc:docMk/>
            <pc:sldMk cId="4149343200" sldId="452"/>
            <ac:graphicFrameMk id="4" creationId="{C05B92D8-A62A-76E5-CC85-FAB6F9BDC20D}"/>
          </ac:graphicFrameMkLst>
        </pc:graphicFrameChg>
      </pc:sldChg>
      <pc:sldChg chg="new del">
        <pc:chgData name="De Pooter Marijn" userId="634ff10e-5ce1-4de2-b291-de73628c3d81" providerId="ADAL" clId="{C7834147-D167-446B-B854-E72898F2892E}" dt="2024-09-16T07:59:03.196" v="1428" actId="680"/>
        <pc:sldMkLst>
          <pc:docMk/>
          <pc:sldMk cId="2554607320" sldId="453"/>
        </pc:sldMkLst>
      </pc:sldChg>
      <pc:sldChg chg="modSp add del mod">
        <pc:chgData name="De Pooter Marijn" userId="634ff10e-5ce1-4de2-b291-de73628c3d81" providerId="ADAL" clId="{C7834147-D167-446B-B854-E72898F2892E}" dt="2024-09-17T09:01:50.868" v="10154" actId="2696"/>
        <pc:sldMkLst>
          <pc:docMk/>
          <pc:sldMk cId="3499539595" sldId="453"/>
        </pc:sldMkLst>
        <pc:spChg chg="mod">
          <ac:chgData name="De Pooter Marijn" userId="634ff10e-5ce1-4de2-b291-de73628c3d81" providerId="ADAL" clId="{C7834147-D167-446B-B854-E72898F2892E}" dt="2024-09-16T08:16:56.934" v="1938" actId="6549"/>
          <ac:spMkLst>
            <pc:docMk/>
            <pc:sldMk cId="3499539595" sldId="453"/>
            <ac:spMk id="3" creationId="{4ECABE3C-BC33-8245-822C-EE2D7505A266}"/>
          </ac:spMkLst>
        </pc:spChg>
        <pc:graphicFrameChg chg="mod modGraphic">
          <ac:chgData name="De Pooter Marijn" userId="634ff10e-5ce1-4de2-b291-de73628c3d81" providerId="ADAL" clId="{C7834147-D167-446B-B854-E72898F2892E}" dt="2024-09-17T08:39:11.447" v="9950" actId="6549"/>
          <ac:graphicFrameMkLst>
            <pc:docMk/>
            <pc:sldMk cId="3499539595" sldId="453"/>
            <ac:graphicFrameMk id="5" creationId="{4A438D4E-A0FC-9AB3-9DAC-83F68B5FB6BE}"/>
          </ac:graphicFrameMkLst>
        </pc:graphicFrameChg>
      </pc:sldChg>
      <pc:sldChg chg="modSp add mod">
        <pc:chgData name="De Pooter Marijn" userId="634ff10e-5ce1-4de2-b291-de73628c3d81" providerId="ADAL" clId="{C7834147-D167-446B-B854-E72898F2892E}" dt="2024-09-17T09:01:39.599" v="10153" actId="108"/>
        <pc:sldMkLst>
          <pc:docMk/>
          <pc:sldMk cId="1967828134" sldId="454"/>
        </pc:sldMkLst>
        <pc:spChg chg="mod">
          <ac:chgData name="De Pooter Marijn" userId="634ff10e-5ce1-4de2-b291-de73628c3d81" providerId="ADAL" clId="{C7834147-D167-446B-B854-E72898F2892E}" dt="2024-09-17T08:57:32.812" v="10043" actId="20577"/>
          <ac:spMkLst>
            <pc:docMk/>
            <pc:sldMk cId="1967828134" sldId="454"/>
            <ac:spMk id="2" creationId="{E86959B1-3923-4945-A1AB-86C646A4550E}"/>
          </ac:spMkLst>
        </pc:spChg>
        <pc:graphicFrameChg chg="mod modGraphic">
          <ac:chgData name="De Pooter Marijn" userId="634ff10e-5ce1-4de2-b291-de73628c3d81" providerId="ADAL" clId="{C7834147-D167-446B-B854-E72898F2892E}" dt="2024-09-17T09:01:39.599" v="10153" actId="108"/>
          <ac:graphicFrameMkLst>
            <pc:docMk/>
            <pc:sldMk cId="1967828134" sldId="454"/>
            <ac:graphicFrameMk id="5" creationId="{4A438D4E-A0FC-9AB3-9DAC-83F68B5FB6BE}"/>
          </ac:graphicFrameMkLst>
        </pc:graphicFrameChg>
      </pc:sldChg>
      <pc:sldChg chg="modSp add del mod">
        <pc:chgData name="De Pooter Marijn" userId="634ff10e-5ce1-4de2-b291-de73628c3d81" providerId="ADAL" clId="{C7834147-D167-446B-B854-E72898F2892E}" dt="2024-09-16T09:24:00.282" v="2679" actId="2696"/>
        <pc:sldMkLst>
          <pc:docMk/>
          <pc:sldMk cId="3097252440" sldId="455"/>
        </pc:sldMkLst>
        <pc:spChg chg="mod">
          <ac:chgData name="De Pooter Marijn" userId="634ff10e-5ce1-4de2-b291-de73628c3d81" providerId="ADAL" clId="{C7834147-D167-446B-B854-E72898F2892E}" dt="2024-09-16T09:22:43.943" v="2661" actId="20577"/>
          <ac:spMkLst>
            <pc:docMk/>
            <pc:sldMk cId="3097252440" sldId="455"/>
            <ac:spMk id="2" creationId="{E86959B1-3923-4945-A1AB-86C646A4550E}"/>
          </ac:spMkLst>
        </pc:spChg>
        <pc:graphicFrameChg chg="mod modGraphic">
          <ac:chgData name="De Pooter Marijn" userId="634ff10e-5ce1-4de2-b291-de73628c3d81" providerId="ADAL" clId="{C7834147-D167-446B-B854-E72898F2892E}" dt="2024-09-16T09:23:39.614" v="2678" actId="20577"/>
          <ac:graphicFrameMkLst>
            <pc:docMk/>
            <pc:sldMk cId="3097252440" sldId="455"/>
            <ac:graphicFrameMk id="5" creationId="{4A438D4E-A0FC-9AB3-9DAC-83F68B5FB6BE}"/>
          </ac:graphicFrameMkLst>
        </pc:graphicFrameChg>
      </pc:sldChg>
      <pc:sldChg chg="modSp add mod">
        <pc:chgData name="De Pooter Marijn" userId="634ff10e-5ce1-4de2-b291-de73628c3d81" providerId="ADAL" clId="{C7834147-D167-446B-B854-E72898F2892E}" dt="2024-09-17T08:43:37.265" v="9999" actId="20577"/>
        <pc:sldMkLst>
          <pc:docMk/>
          <pc:sldMk cId="2070973494" sldId="456"/>
        </pc:sldMkLst>
        <pc:spChg chg="mod">
          <ac:chgData name="De Pooter Marijn" userId="634ff10e-5ce1-4de2-b291-de73628c3d81" providerId="ADAL" clId="{C7834147-D167-446B-B854-E72898F2892E}" dt="2024-09-16T09:02:40.831" v="2389" actId="20577"/>
          <ac:spMkLst>
            <pc:docMk/>
            <pc:sldMk cId="2070973494" sldId="456"/>
            <ac:spMk id="2" creationId="{E86959B1-3923-4945-A1AB-86C646A4550E}"/>
          </ac:spMkLst>
        </pc:spChg>
        <pc:graphicFrameChg chg="mod modGraphic">
          <ac:chgData name="De Pooter Marijn" userId="634ff10e-5ce1-4de2-b291-de73628c3d81" providerId="ADAL" clId="{C7834147-D167-446B-B854-E72898F2892E}" dt="2024-09-17T08:43:37.265" v="9999" actId="20577"/>
          <ac:graphicFrameMkLst>
            <pc:docMk/>
            <pc:sldMk cId="2070973494" sldId="456"/>
            <ac:graphicFrameMk id="5" creationId="{4A438D4E-A0FC-9AB3-9DAC-83F68B5FB6BE}"/>
          </ac:graphicFrameMkLst>
        </pc:graphicFrameChg>
      </pc:sldChg>
      <pc:sldChg chg="modSp add mod">
        <pc:chgData name="De Pooter Marijn" userId="634ff10e-5ce1-4de2-b291-de73628c3d81" providerId="ADAL" clId="{C7834147-D167-446B-B854-E72898F2892E}" dt="2024-09-17T08:48:40.442" v="10014" actId="20577"/>
        <pc:sldMkLst>
          <pc:docMk/>
          <pc:sldMk cId="1416274685" sldId="457"/>
        </pc:sldMkLst>
        <pc:spChg chg="mod">
          <ac:chgData name="De Pooter Marijn" userId="634ff10e-5ce1-4de2-b291-de73628c3d81" providerId="ADAL" clId="{C7834147-D167-446B-B854-E72898F2892E}" dt="2024-09-16T09:04:18.512" v="2409" actId="20577"/>
          <ac:spMkLst>
            <pc:docMk/>
            <pc:sldMk cId="1416274685" sldId="457"/>
            <ac:spMk id="2" creationId="{E86959B1-3923-4945-A1AB-86C646A4550E}"/>
          </ac:spMkLst>
        </pc:spChg>
        <pc:graphicFrameChg chg="mod modGraphic">
          <ac:chgData name="De Pooter Marijn" userId="634ff10e-5ce1-4de2-b291-de73628c3d81" providerId="ADAL" clId="{C7834147-D167-446B-B854-E72898F2892E}" dt="2024-09-17T08:48:40.442" v="10014" actId="20577"/>
          <ac:graphicFrameMkLst>
            <pc:docMk/>
            <pc:sldMk cId="1416274685" sldId="457"/>
            <ac:graphicFrameMk id="5" creationId="{4A438D4E-A0FC-9AB3-9DAC-83F68B5FB6BE}"/>
          </ac:graphicFrameMkLst>
        </pc:graphicFrameChg>
      </pc:sldChg>
      <pc:sldChg chg="modSp add mod">
        <pc:chgData name="De Pooter Marijn" userId="634ff10e-5ce1-4de2-b291-de73628c3d81" providerId="ADAL" clId="{C7834147-D167-446B-B854-E72898F2892E}" dt="2024-09-17T08:49:39.568" v="10033" actId="20577"/>
        <pc:sldMkLst>
          <pc:docMk/>
          <pc:sldMk cId="2863675486" sldId="458"/>
        </pc:sldMkLst>
        <pc:spChg chg="mod">
          <ac:chgData name="De Pooter Marijn" userId="634ff10e-5ce1-4de2-b291-de73628c3d81" providerId="ADAL" clId="{C7834147-D167-446B-B854-E72898F2892E}" dt="2024-09-16T09:05:07.282" v="2429" actId="20577"/>
          <ac:spMkLst>
            <pc:docMk/>
            <pc:sldMk cId="2863675486" sldId="458"/>
            <ac:spMk id="2" creationId="{E86959B1-3923-4945-A1AB-86C646A4550E}"/>
          </ac:spMkLst>
        </pc:spChg>
        <pc:graphicFrameChg chg="mod modGraphic">
          <ac:chgData name="De Pooter Marijn" userId="634ff10e-5ce1-4de2-b291-de73628c3d81" providerId="ADAL" clId="{C7834147-D167-446B-B854-E72898F2892E}" dt="2024-09-17T08:49:39.568" v="10033" actId="20577"/>
          <ac:graphicFrameMkLst>
            <pc:docMk/>
            <pc:sldMk cId="2863675486" sldId="458"/>
            <ac:graphicFrameMk id="5" creationId="{4A438D4E-A0FC-9AB3-9DAC-83F68B5FB6BE}"/>
          </ac:graphicFrameMkLst>
        </pc:graphicFrameChg>
      </pc:sldChg>
      <pc:sldChg chg="modSp add mod">
        <pc:chgData name="De Pooter Marijn" userId="634ff10e-5ce1-4de2-b291-de73628c3d81" providerId="ADAL" clId="{C7834147-D167-446B-B854-E72898F2892E}" dt="2024-09-17T08:42:54.310" v="9986" actId="20577"/>
        <pc:sldMkLst>
          <pc:docMk/>
          <pc:sldMk cId="3337672195" sldId="459"/>
        </pc:sldMkLst>
        <pc:graphicFrameChg chg="mod modGraphic">
          <ac:chgData name="De Pooter Marijn" userId="634ff10e-5ce1-4de2-b291-de73628c3d81" providerId="ADAL" clId="{C7834147-D167-446B-B854-E72898F2892E}" dt="2024-09-17T08:42:54.310" v="9986" actId="20577"/>
          <ac:graphicFrameMkLst>
            <pc:docMk/>
            <pc:sldMk cId="3337672195" sldId="459"/>
            <ac:graphicFrameMk id="5" creationId="{4A438D4E-A0FC-9AB3-9DAC-83F68B5FB6BE}"/>
          </ac:graphicFrameMkLst>
        </pc:graphicFrameChg>
      </pc:sldChg>
      <pc:sldChg chg="modSp add mod ord">
        <pc:chgData name="De Pooter Marijn" userId="634ff10e-5ce1-4de2-b291-de73628c3d81" providerId="ADAL" clId="{C7834147-D167-446B-B854-E72898F2892E}" dt="2024-09-16T09:39:01.524" v="3220"/>
        <pc:sldMkLst>
          <pc:docMk/>
          <pc:sldMk cId="2141131850" sldId="460"/>
        </pc:sldMkLst>
        <pc:spChg chg="mod">
          <ac:chgData name="De Pooter Marijn" userId="634ff10e-5ce1-4de2-b291-de73628c3d81" providerId="ADAL" clId="{C7834147-D167-446B-B854-E72898F2892E}" dt="2024-09-16T09:36:33.185" v="3011" actId="20577"/>
          <ac:spMkLst>
            <pc:docMk/>
            <pc:sldMk cId="2141131850" sldId="460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09:39:01.524" v="3220"/>
          <ac:spMkLst>
            <pc:docMk/>
            <pc:sldMk cId="2141131850" sldId="460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7T14:44:02.555" v="10210" actId="20577"/>
        <pc:sldMkLst>
          <pc:docMk/>
          <pc:sldMk cId="1327890405" sldId="461"/>
        </pc:sldMkLst>
        <pc:spChg chg="mod">
          <ac:chgData name="De Pooter Marijn" userId="634ff10e-5ce1-4de2-b291-de73628c3d81" providerId="ADAL" clId="{C7834147-D167-446B-B854-E72898F2892E}" dt="2024-09-16T09:38:32.608" v="3218" actId="6549"/>
          <ac:spMkLst>
            <pc:docMk/>
            <pc:sldMk cId="1327890405" sldId="461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7T14:44:02.555" v="10210" actId="20577"/>
          <ac:spMkLst>
            <pc:docMk/>
            <pc:sldMk cId="1327890405" sldId="461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6T09:42:25.858" v="3365" actId="15"/>
        <pc:sldMkLst>
          <pc:docMk/>
          <pc:sldMk cId="12554010" sldId="462"/>
        </pc:sldMkLst>
        <pc:spChg chg="mod">
          <ac:chgData name="De Pooter Marijn" userId="634ff10e-5ce1-4de2-b291-de73628c3d81" providerId="ADAL" clId="{C7834147-D167-446B-B854-E72898F2892E}" dt="2024-09-16T09:41:02.930" v="3309" actId="20577"/>
          <ac:spMkLst>
            <pc:docMk/>
            <pc:sldMk cId="12554010" sldId="462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09:42:25.858" v="3365" actId="15"/>
          <ac:spMkLst>
            <pc:docMk/>
            <pc:sldMk cId="12554010" sldId="462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6T10:27:20.085" v="5170" actId="20577"/>
        <pc:sldMkLst>
          <pc:docMk/>
          <pc:sldMk cId="3906228037" sldId="463"/>
        </pc:sldMkLst>
        <pc:spChg chg="mod">
          <ac:chgData name="De Pooter Marijn" userId="634ff10e-5ce1-4de2-b291-de73628c3d81" providerId="ADAL" clId="{C7834147-D167-446B-B854-E72898F2892E}" dt="2024-09-16T09:42:49.595" v="3386" actId="20577"/>
          <ac:spMkLst>
            <pc:docMk/>
            <pc:sldMk cId="3906228037" sldId="463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0:27:20.085" v="5170" actId="20577"/>
          <ac:spMkLst>
            <pc:docMk/>
            <pc:sldMk cId="3906228037" sldId="463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C7834147-D167-446B-B854-E72898F2892E}" dt="2024-09-16T10:05:16.337" v="4650" actId="404"/>
        <pc:sldMkLst>
          <pc:docMk/>
          <pc:sldMk cId="441104801" sldId="464"/>
        </pc:sldMkLst>
        <pc:spChg chg="mod">
          <ac:chgData name="De Pooter Marijn" userId="634ff10e-5ce1-4de2-b291-de73628c3d81" providerId="ADAL" clId="{C7834147-D167-446B-B854-E72898F2892E}" dt="2024-09-16T09:51:23.622" v="3635" actId="20577"/>
          <ac:spMkLst>
            <pc:docMk/>
            <pc:sldMk cId="441104801" sldId="464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0:05:16.337" v="4650" actId="404"/>
          <ac:spMkLst>
            <pc:docMk/>
            <pc:sldMk cId="441104801" sldId="464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6T10:05:22.636" v="4651" actId="255"/>
        <pc:sldMkLst>
          <pc:docMk/>
          <pc:sldMk cId="1912093915" sldId="465"/>
        </pc:sldMkLst>
        <pc:spChg chg="mod">
          <ac:chgData name="De Pooter Marijn" userId="634ff10e-5ce1-4de2-b291-de73628c3d81" providerId="ADAL" clId="{C7834147-D167-446B-B854-E72898F2892E}" dt="2024-09-16T10:05:22.636" v="4651" actId="255"/>
          <ac:spMkLst>
            <pc:docMk/>
            <pc:sldMk cId="1912093915" sldId="465"/>
            <ac:spMk id="3" creationId="{4ECABE3C-BC33-8245-822C-EE2D7505A266}"/>
          </ac:spMkLst>
        </pc:spChg>
      </pc:sldChg>
      <pc:sldChg chg="addSp modSp add mod">
        <pc:chgData name="De Pooter Marijn" userId="634ff10e-5ce1-4de2-b291-de73628c3d81" providerId="ADAL" clId="{C7834147-D167-446B-B854-E72898F2892E}" dt="2024-09-16T10:10:11.247" v="5092" actId="14734"/>
        <pc:sldMkLst>
          <pc:docMk/>
          <pc:sldMk cId="1158441777" sldId="466"/>
        </pc:sldMkLst>
        <pc:spChg chg="mod">
          <ac:chgData name="De Pooter Marijn" userId="634ff10e-5ce1-4de2-b291-de73628c3d81" providerId="ADAL" clId="{C7834147-D167-446B-B854-E72898F2892E}" dt="2024-09-16T10:09:13.922" v="5050" actId="20577"/>
          <ac:spMkLst>
            <pc:docMk/>
            <pc:sldMk cId="1158441777" sldId="466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C7834147-D167-446B-B854-E72898F2892E}" dt="2024-09-16T10:10:11.247" v="5092" actId="14734"/>
          <ac:graphicFrameMkLst>
            <pc:docMk/>
            <pc:sldMk cId="1158441777" sldId="466"/>
            <ac:graphicFrameMk id="4" creationId="{212F000C-6E92-4B73-479B-4640FBA60025}"/>
          </ac:graphicFrameMkLst>
        </pc:graphicFrameChg>
      </pc:sldChg>
      <pc:sldChg chg="modSp add mod ord">
        <pc:chgData name="De Pooter Marijn" userId="634ff10e-5ce1-4de2-b291-de73628c3d81" providerId="ADAL" clId="{C7834147-D167-446B-B854-E72898F2892E}" dt="2024-09-16T10:26:49.672" v="5121"/>
        <pc:sldMkLst>
          <pc:docMk/>
          <pc:sldMk cId="1957938843" sldId="467"/>
        </pc:sldMkLst>
        <pc:spChg chg="mod">
          <ac:chgData name="De Pooter Marijn" userId="634ff10e-5ce1-4de2-b291-de73628c3d81" providerId="ADAL" clId="{C7834147-D167-446B-B854-E72898F2892E}" dt="2024-09-16T10:26:49.672" v="5121"/>
          <ac:spMkLst>
            <pc:docMk/>
            <pc:sldMk cId="1957938843" sldId="467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6T11:06:30.760" v="6376" actId="403"/>
        <pc:sldMkLst>
          <pc:docMk/>
          <pc:sldMk cId="915695964" sldId="468"/>
        </pc:sldMkLst>
        <pc:spChg chg="mod">
          <ac:chgData name="De Pooter Marijn" userId="634ff10e-5ce1-4de2-b291-de73628c3d81" providerId="ADAL" clId="{C7834147-D167-446B-B854-E72898F2892E}" dt="2024-09-16T11:06:30.760" v="6376" actId="403"/>
          <ac:spMkLst>
            <pc:docMk/>
            <pc:sldMk cId="915695964" sldId="468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6T11:08:03.012" v="6449" actId="6549"/>
        <pc:sldMkLst>
          <pc:docMk/>
          <pc:sldMk cId="2993350119" sldId="469"/>
        </pc:sldMkLst>
        <pc:spChg chg="mod">
          <ac:chgData name="De Pooter Marijn" userId="634ff10e-5ce1-4de2-b291-de73628c3d81" providerId="ADAL" clId="{C7834147-D167-446B-B854-E72898F2892E}" dt="2024-09-16T11:08:03.012" v="6449" actId="6549"/>
          <ac:spMkLst>
            <pc:docMk/>
            <pc:sldMk cId="2993350119" sldId="469"/>
            <ac:spMk id="3" creationId="{4ECABE3C-BC33-8245-822C-EE2D7505A266}"/>
          </ac:spMkLst>
        </pc:spChg>
      </pc:sldChg>
      <pc:sldChg chg="addSp modSp add mod">
        <pc:chgData name="De Pooter Marijn" userId="634ff10e-5ce1-4de2-b291-de73628c3d81" providerId="ADAL" clId="{C7834147-D167-446B-B854-E72898F2892E}" dt="2024-09-16T10:40:48.698" v="5801" actId="1076"/>
        <pc:sldMkLst>
          <pc:docMk/>
          <pc:sldMk cId="4220042093" sldId="470"/>
        </pc:sldMkLst>
        <pc:spChg chg="mod">
          <ac:chgData name="De Pooter Marijn" userId="634ff10e-5ce1-4de2-b291-de73628c3d81" providerId="ADAL" clId="{C7834147-D167-446B-B854-E72898F2892E}" dt="2024-09-16T10:40:35.272" v="5799" actId="6549"/>
          <ac:spMkLst>
            <pc:docMk/>
            <pc:sldMk cId="4220042093" sldId="470"/>
            <ac:spMk id="3" creationId="{4ECABE3C-BC33-8245-822C-EE2D7505A266}"/>
          </ac:spMkLst>
        </pc:spChg>
        <pc:picChg chg="add mod">
          <ac:chgData name="De Pooter Marijn" userId="634ff10e-5ce1-4de2-b291-de73628c3d81" providerId="ADAL" clId="{C7834147-D167-446B-B854-E72898F2892E}" dt="2024-09-16T10:40:48.698" v="5801" actId="1076"/>
          <ac:picMkLst>
            <pc:docMk/>
            <pc:sldMk cId="4220042093" sldId="470"/>
            <ac:picMk id="4" creationId="{A9C7C7E6-5CAF-6D22-5CAE-3861B6591680}"/>
          </ac:picMkLst>
        </pc:picChg>
      </pc:sldChg>
      <pc:sldChg chg="modSp add mod ord">
        <pc:chgData name="De Pooter Marijn" userId="634ff10e-5ce1-4de2-b291-de73628c3d81" providerId="ADAL" clId="{C7834147-D167-446B-B854-E72898F2892E}" dt="2024-09-16T10:41:45.546" v="5807" actId="11"/>
        <pc:sldMkLst>
          <pc:docMk/>
          <pc:sldMk cId="177381337" sldId="471"/>
        </pc:sldMkLst>
        <pc:spChg chg="mod">
          <ac:chgData name="De Pooter Marijn" userId="634ff10e-5ce1-4de2-b291-de73628c3d81" providerId="ADAL" clId="{C7834147-D167-446B-B854-E72898F2892E}" dt="2024-09-16T10:41:45.546" v="5807" actId="11"/>
          <ac:spMkLst>
            <pc:docMk/>
            <pc:sldMk cId="177381337" sldId="471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7T09:36:53.028" v="10207" actId="20577"/>
        <pc:sldMkLst>
          <pc:docMk/>
          <pc:sldMk cId="1621290706" sldId="472"/>
        </pc:sldMkLst>
        <pc:spChg chg="mod">
          <ac:chgData name="De Pooter Marijn" userId="634ff10e-5ce1-4de2-b291-de73628c3d81" providerId="ADAL" clId="{C7834147-D167-446B-B854-E72898F2892E}" dt="2024-09-17T09:36:53.028" v="10207" actId="20577"/>
          <ac:spMkLst>
            <pc:docMk/>
            <pc:sldMk cId="1621290706" sldId="472"/>
            <ac:spMk id="3" creationId="{4ECABE3C-BC33-8245-822C-EE2D7505A266}"/>
          </ac:spMkLst>
        </pc:spChg>
      </pc:sldChg>
      <pc:sldChg chg="add del ord">
        <pc:chgData name="De Pooter Marijn" userId="634ff10e-5ce1-4de2-b291-de73628c3d81" providerId="ADAL" clId="{C7834147-D167-446B-B854-E72898F2892E}" dt="2024-09-16T10:56:23.609" v="5811" actId="2696"/>
        <pc:sldMkLst>
          <pc:docMk/>
          <pc:sldMk cId="2900177086" sldId="472"/>
        </pc:sldMkLst>
      </pc:sldChg>
      <pc:sldChg chg="modSp add mod ord">
        <pc:chgData name="De Pooter Marijn" userId="634ff10e-5ce1-4de2-b291-de73628c3d81" providerId="ADAL" clId="{C7834147-D167-446B-B854-E72898F2892E}" dt="2024-09-16T11:40:17.248" v="7506" actId="20577"/>
        <pc:sldMkLst>
          <pc:docMk/>
          <pc:sldMk cId="41380903" sldId="473"/>
        </pc:sldMkLst>
        <pc:spChg chg="mod">
          <ac:chgData name="De Pooter Marijn" userId="634ff10e-5ce1-4de2-b291-de73628c3d81" providerId="ADAL" clId="{C7834147-D167-446B-B854-E72898F2892E}" dt="2024-09-16T11:02:13.181" v="5894" actId="20577"/>
          <ac:spMkLst>
            <pc:docMk/>
            <pc:sldMk cId="41380903" sldId="473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1:40:17.248" v="7506" actId="20577"/>
          <ac:spMkLst>
            <pc:docMk/>
            <pc:sldMk cId="41380903" sldId="473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6T11:08:18.270" v="6456" actId="6549"/>
        <pc:sldMkLst>
          <pc:docMk/>
          <pc:sldMk cId="3409008590" sldId="474"/>
        </pc:sldMkLst>
        <pc:spChg chg="mod">
          <ac:chgData name="De Pooter Marijn" userId="634ff10e-5ce1-4de2-b291-de73628c3d81" providerId="ADAL" clId="{C7834147-D167-446B-B854-E72898F2892E}" dt="2024-09-16T11:05:09.824" v="6260" actId="20577"/>
          <ac:spMkLst>
            <pc:docMk/>
            <pc:sldMk cId="3409008590" sldId="474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1:08:18.270" v="6456" actId="6549"/>
          <ac:spMkLst>
            <pc:docMk/>
            <pc:sldMk cId="3409008590" sldId="474"/>
            <ac:spMk id="3" creationId="{4ECABE3C-BC33-8245-822C-EE2D7505A266}"/>
          </ac:spMkLst>
        </pc:spChg>
      </pc:sldChg>
      <pc:sldChg chg="addSp modSp add mod ord">
        <pc:chgData name="De Pooter Marijn" userId="634ff10e-5ce1-4de2-b291-de73628c3d81" providerId="ADAL" clId="{C7834147-D167-446B-B854-E72898F2892E}" dt="2024-09-16T12:26:44.211" v="9566"/>
        <pc:sldMkLst>
          <pc:docMk/>
          <pc:sldMk cId="1328602519" sldId="475"/>
        </pc:sldMkLst>
        <pc:spChg chg="mod">
          <ac:chgData name="De Pooter Marijn" userId="634ff10e-5ce1-4de2-b291-de73628c3d81" providerId="ADAL" clId="{C7834147-D167-446B-B854-E72898F2892E}" dt="2024-09-16T11:09:34.114" v="6458" actId="6549"/>
          <ac:spMkLst>
            <pc:docMk/>
            <pc:sldMk cId="1328602519" sldId="475"/>
            <ac:spMk id="3" creationId="{4ECABE3C-BC33-8245-822C-EE2D7505A266}"/>
          </ac:spMkLst>
        </pc:spChg>
        <pc:picChg chg="add mod">
          <ac:chgData name="De Pooter Marijn" userId="634ff10e-5ce1-4de2-b291-de73628c3d81" providerId="ADAL" clId="{C7834147-D167-446B-B854-E72898F2892E}" dt="2024-09-16T11:09:41.525" v="6460" actId="1076"/>
          <ac:picMkLst>
            <pc:docMk/>
            <pc:sldMk cId="1328602519" sldId="475"/>
            <ac:picMk id="4" creationId="{D9BDBB00-2B16-8F2E-924A-3537C837D913}"/>
          </ac:picMkLst>
        </pc:picChg>
      </pc:sldChg>
      <pc:sldChg chg="addSp delSp modSp add del mod ord modClrScheme chgLayout">
        <pc:chgData name="De Pooter Marijn" userId="634ff10e-5ce1-4de2-b291-de73628c3d81" providerId="ADAL" clId="{C7834147-D167-446B-B854-E72898F2892E}" dt="2024-09-16T11:21:43.523" v="7014" actId="2696"/>
        <pc:sldMkLst>
          <pc:docMk/>
          <pc:sldMk cId="2670918793" sldId="476"/>
        </pc:sldMkLst>
        <pc:spChg chg="mod">
          <ac:chgData name="De Pooter Marijn" userId="634ff10e-5ce1-4de2-b291-de73628c3d81" providerId="ADAL" clId="{C7834147-D167-446B-B854-E72898F2892E}" dt="2024-09-16T11:17:29.189" v="6820" actId="20577"/>
          <ac:spMkLst>
            <pc:docMk/>
            <pc:sldMk cId="2670918793" sldId="476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1:19:05.451" v="7003" actId="20577"/>
          <ac:spMkLst>
            <pc:docMk/>
            <pc:sldMk cId="2670918793" sldId="476"/>
            <ac:spMk id="3" creationId="{4ECABE3C-BC33-8245-822C-EE2D7505A266}"/>
          </ac:spMkLst>
        </pc:spChg>
        <pc:spChg chg="mod ord">
          <ac:chgData name="De Pooter Marijn" userId="634ff10e-5ce1-4de2-b291-de73628c3d81" providerId="ADAL" clId="{C7834147-D167-446B-B854-E72898F2892E}" dt="2024-09-16T11:15:12.169" v="6747" actId="26606"/>
          <ac:spMkLst>
            <pc:docMk/>
            <pc:sldMk cId="2670918793" sldId="476"/>
            <ac:spMk id="6" creationId="{E76DC167-9FA6-7C46-A3CE-38A1215F39A7}"/>
          </ac:spMkLst>
        </pc:spChg>
        <pc:spChg chg="add mod">
          <ac:chgData name="De Pooter Marijn" userId="634ff10e-5ce1-4de2-b291-de73628c3d81" providerId="ADAL" clId="{C7834147-D167-446B-B854-E72898F2892E}" dt="2024-09-16T11:15:12.169" v="6747" actId="26606"/>
          <ac:spMkLst>
            <pc:docMk/>
            <pc:sldMk cId="2670918793" sldId="476"/>
            <ac:spMk id="11" creationId="{18CDC045-2EA8-EA3D-EB16-56A589C2FF03}"/>
          </ac:spMkLst>
        </pc:spChg>
        <pc:spChg chg="add mod">
          <ac:chgData name="De Pooter Marijn" userId="634ff10e-5ce1-4de2-b291-de73628c3d81" providerId="ADAL" clId="{C7834147-D167-446B-B854-E72898F2892E}" dt="2024-09-16T11:15:12.169" v="6747" actId="26606"/>
          <ac:spMkLst>
            <pc:docMk/>
            <pc:sldMk cId="2670918793" sldId="476"/>
            <ac:spMk id="13" creationId="{148E3B99-95AA-9169-38DF-7B12FB4325E3}"/>
          </ac:spMkLst>
        </pc:spChg>
        <pc:picChg chg="add del mod">
          <ac:chgData name="De Pooter Marijn" userId="634ff10e-5ce1-4de2-b291-de73628c3d81" providerId="ADAL" clId="{C7834147-D167-446B-B854-E72898F2892E}" dt="2024-09-16T11:21:31.722" v="7011" actId="21"/>
          <ac:picMkLst>
            <pc:docMk/>
            <pc:sldMk cId="2670918793" sldId="476"/>
            <ac:picMk id="4" creationId="{CFC77196-718A-D831-DDD3-31CE0FD9FE33}"/>
          </ac:picMkLst>
        </pc:picChg>
      </pc:sldChg>
      <pc:sldChg chg="add">
        <pc:chgData name="De Pooter Marijn" userId="634ff10e-5ce1-4de2-b291-de73628c3d81" providerId="ADAL" clId="{C7834147-D167-446B-B854-E72898F2892E}" dt="2024-09-16T11:15:48.276" v="6751" actId="2890"/>
        <pc:sldMkLst>
          <pc:docMk/>
          <pc:sldMk cId="184386904" sldId="477"/>
        </pc:sldMkLst>
      </pc:sldChg>
      <pc:sldChg chg="add del">
        <pc:chgData name="De Pooter Marijn" userId="634ff10e-5ce1-4de2-b291-de73628c3d81" providerId="ADAL" clId="{C7834147-D167-446B-B854-E72898F2892E}" dt="2024-09-16T11:22:13.062" v="7025" actId="2696"/>
        <pc:sldMkLst>
          <pc:docMk/>
          <pc:sldMk cId="567777155" sldId="478"/>
        </pc:sldMkLst>
      </pc:sldChg>
      <pc:sldChg chg="addSp modSp add mod ord">
        <pc:chgData name="De Pooter Marijn" userId="634ff10e-5ce1-4de2-b291-de73628c3d81" providerId="ADAL" clId="{C7834147-D167-446B-B854-E72898F2892E}" dt="2024-09-16T11:27:15.340" v="7044" actId="6549"/>
        <pc:sldMkLst>
          <pc:docMk/>
          <pc:sldMk cId="2694151896" sldId="479"/>
        </pc:sldMkLst>
        <pc:spChg chg="mod">
          <ac:chgData name="De Pooter Marijn" userId="634ff10e-5ce1-4de2-b291-de73628c3d81" providerId="ADAL" clId="{C7834147-D167-446B-B854-E72898F2892E}" dt="2024-09-16T11:21:26.277" v="7010"/>
          <ac:spMkLst>
            <pc:docMk/>
            <pc:sldMk cId="2694151896" sldId="479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1:27:15.340" v="7044" actId="6549"/>
          <ac:spMkLst>
            <pc:docMk/>
            <pc:sldMk cId="2694151896" sldId="479"/>
            <ac:spMk id="3" creationId="{4ECABE3C-BC33-8245-822C-EE2D7505A266}"/>
          </ac:spMkLst>
        </pc:spChg>
        <pc:picChg chg="add mod">
          <ac:chgData name="De Pooter Marijn" userId="634ff10e-5ce1-4de2-b291-de73628c3d81" providerId="ADAL" clId="{C7834147-D167-446B-B854-E72898F2892E}" dt="2024-09-16T11:21:37.828" v="7013" actId="1076"/>
          <ac:picMkLst>
            <pc:docMk/>
            <pc:sldMk cId="2694151896" sldId="479"/>
            <ac:picMk id="4" creationId="{CFC77196-718A-D831-DDD3-31CE0FD9FE33}"/>
          </ac:picMkLst>
        </pc:picChg>
      </pc:sldChg>
      <pc:sldChg chg="modSp add mod">
        <pc:chgData name="De Pooter Marijn" userId="634ff10e-5ce1-4de2-b291-de73628c3d81" providerId="ADAL" clId="{C7834147-D167-446B-B854-E72898F2892E}" dt="2024-09-16T11:27:23.945" v="7045" actId="6549"/>
        <pc:sldMkLst>
          <pc:docMk/>
          <pc:sldMk cId="2378255763" sldId="480"/>
        </pc:sldMkLst>
        <pc:spChg chg="mod">
          <ac:chgData name="De Pooter Marijn" userId="634ff10e-5ce1-4de2-b291-de73628c3d81" providerId="ADAL" clId="{C7834147-D167-446B-B854-E72898F2892E}" dt="2024-09-16T11:21:51.762" v="7022" actId="20577"/>
          <ac:spMkLst>
            <pc:docMk/>
            <pc:sldMk cId="2378255763" sldId="480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1:27:23.945" v="7045" actId="6549"/>
          <ac:spMkLst>
            <pc:docMk/>
            <pc:sldMk cId="2378255763" sldId="480"/>
            <ac:spMk id="3" creationId="{4ECABE3C-BC33-8245-822C-EE2D7505A266}"/>
          </ac:spMkLst>
        </pc:spChg>
      </pc:sldChg>
      <pc:sldChg chg="addSp modSp add mod ord">
        <pc:chgData name="De Pooter Marijn" userId="634ff10e-5ce1-4de2-b291-de73628c3d81" providerId="ADAL" clId="{C7834147-D167-446B-B854-E72898F2892E}" dt="2024-09-16T11:43:24.071" v="7631" actId="1076"/>
        <pc:sldMkLst>
          <pc:docMk/>
          <pc:sldMk cId="3104512576" sldId="481"/>
        </pc:sldMkLst>
        <pc:spChg chg="mod">
          <ac:chgData name="De Pooter Marijn" userId="634ff10e-5ce1-4de2-b291-de73628c3d81" providerId="ADAL" clId="{C7834147-D167-446B-B854-E72898F2892E}" dt="2024-09-16T11:28:02.285" v="7066" actId="20577"/>
          <ac:spMkLst>
            <pc:docMk/>
            <pc:sldMk cId="3104512576" sldId="481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1:28:29.771" v="7068" actId="6549"/>
          <ac:spMkLst>
            <pc:docMk/>
            <pc:sldMk cId="3104512576" sldId="481"/>
            <ac:spMk id="3" creationId="{4ECABE3C-BC33-8245-822C-EE2D7505A266}"/>
          </ac:spMkLst>
        </pc:spChg>
        <pc:picChg chg="mod">
          <ac:chgData name="De Pooter Marijn" userId="634ff10e-5ce1-4de2-b291-de73628c3d81" providerId="ADAL" clId="{C7834147-D167-446B-B854-E72898F2892E}" dt="2024-09-16T11:43:24.071" v="7631" actId="1076"/>
          <ac:picMkLst>
            <pc:docMk/>
            <pc:sldMk cId="3104512576" sldId="481"/>
            <ac:picMk id="4" creationId="{CFC77196-718A-D831-DDD3-31CE0FD9FE33}"/>
          </ac:picMkLst>
        </pc:picChg>
        <pc:picChg chg="add mod">
          <ac:chgData name="De Pooter Marijn" userId="634ff10e-5ce1-4de2-b291-de73628c3d81" providerId="ADAL" clId="{C7834147-D167-446B-B854-E72898F2892E}" dt="2024-09-16T11:30:40.712" v="7071" actId="208"/>
          <ac:picMkLst>
            <pc:docMk/>
            <pc:sldMk cId="3104512576" sldId="481"/>
            <ac:picMk id="7" creationId="{42394102-BDD8-3BF2-0FE8-015CD192C82B}"/>
          </ac:picMkLst>
        </pc:picChg>
      </pc:sldChg>
      <pc:sldChg chg="addSp delSp modSp add mod">
        <pc:chgData name="De Pooter Marijn" userId="634ff10e-5ce1-4de2-b291-de73628c3d81" providerId="ADAL" clId="{C7834147-D167-446B-B854-E72898F2892E}" dt="2024-09-17T16:53:59.180" v="10215" actId="1076"/>
        <pc:sldMkLst>
          <pc:docMk/>
          <pc:sldMk cId="407083310" sldId="482"/>
        </pc:sldMkLst>
        <pc:spChg chg="mod">
          <ac:chgData name="De Pooter Marijn" userId="634ff10e-5ce1-4de2-b291-de73628c3d81" providerId="ADAL" clId="{C7834147-D167-446B-B854-E72898F2892E}" dt="2024-09-16T11:31:29.041" v="7078" actId="20577"/>
          <ac:spMkLst>
            <pc:docMk/>
            <pc:sldMk cId="407083310" sldId="482"/>
            <ac:spMk id="2" creationId="{E86959B1-3923-4945-A1AB-86C646A4550E}"/>
          </ac:spMkLst>
        </pc:spChg>
        <pc:picChg chg="mod">
          <ac:chgData name="De Pooter Marijn" userId="634ff10e-5ce1-4de2-b291-de73628c3d81" providerId="ADAL" clId="{C7834147-D167-446B-B854-E72898F2892E}" dt="2024-09-16T11:43:33.176" v="7632" actId="1076"/>
          <ac:picMkLst>
            <pc:docMk/>
            <pc:sldMk cId="407083310" sldId="482"/>
            <ac:picMk id="4" creationId="{CFC77196-718A-D831-DDD3-31CE0FD9FE33}"/>
          </ac:picMkLst>
        </pc:picChg>
        <pc:picChg chg="add del mod">
          <ac:chgData name="De Pooter Marijn" userId="634ff10e-5ce1-4de2-b291-de73628c3d81" providerId="ADAL" clId="{C7834147-D167-446B-B854-E72898F2892E}" dt="2024-09-17T16:53:22.239" v="10212" actId="478"/>
          <ac:picMkLst>
            <pc:docMk/>
            <pc:sldMk cId="407083310" sldId="482"/>
            <ac:picMk id="5" creationId="{AC98DE64-4075-B1C7-198D-038A9487F969}"/>
          </ac:picMkLst>
        </pc:picChg>
        <pc:picChg chg="del">
          <ac:chgData name="De Pooter Marijn" userId="634ff10e-5ce1-4de2-b291-de73628c3d81" providerId="ADAL" clId="{C7834147-D167-446B-B854-E72898F2892E}" dt="2024-09-16T11:33:48.335" v="7079" actId="478"/>
          <ac:picMkLst>
            <pc:docMk/>
            <pc:sldMk cId="407083310" sldId="482"/>
            <ac:picMk id="7" creationId="{42394102-BDD8-3BF2-0FE8-015CD192C82B}"/>
          </ac:picMkLst>
        </pc:picChg>
        <pc:picChg chg="add mod">
          <ac:chgData name="De Pooter Marijn" userId="634ff10e-5ce1-4de2-b291-de73628c3d81" providerId="ADAL" clId="{C7834147-D167-446B-B854-E72898F2892E}" dt="2024-09-17T16:53:59.180" v="10215" actId="1076"/>
          <ac:picMkLst>
            <pc:docMk/>
            <pc:sldMk cId="407083310" sldId="482"/>
            <ac:picMk id="8" creationId="{209FE63F-7256-CA37-B7AD-168D03B09828}"/>
          </ac:picMkLst>
        </pc:picChg>
      </pc:sldChg>
      <pc:sldChg chg="addSp delSp modSp add mod">
        <pc:chgData name="De Pooter Marijn" userId="634ff10e-5ce1-4de2-b291-de73628c3d81" providerId="ADAL" clId="{C7834147-D167-446B-B854-E72898F2892E}" dt="2024-09-17T16:57:13.778" v="10220" actId="208"/>
        <pc:sldMkLst>
          <pc:docMk/>
          <pc:sldMk cId="732338072" sldId="483"/>
        </pc:sldMkLst>
        <pc:picChg chg="mod">
          <ac:chgData name="De Pooter Marijn" userId="634ff10e-5ce1-4de2-b291-de73628c3d81" providerId="ADAL" clId="{C7834147-D167-446B-B854-E72898F2892E}" dt="2024-09-16T11:43:55.860" v="7633" actId="1076"/>
          <ac:picMkLst>
            <pc:docMk/>
            <pc:sldMk cId="732338072" sldId="483"/>
            <ac:picMk id="4" creationId="{CFC77196-718A-D831-DDD3-31CE0FD9FE33}"/>
          </ac:picMkLst>
        </pc:picChg>
        <pc:picChg chg="add del mod">
          <ac:chgData name="De Pooter Marijn" userId="634ff10e-5ce1-4de2-b291-de73628c3d81" providerId="ADAL" clId="{C7834147-D167-446B-B854-E72898F2892E}" dt="2024-09-17T16:57:00.547" v="10217" actId="478"/>
          <ac:picMkLst>
            <pc:docMk/>
            <pc:sldMk cId="732338072" sldId="483"/>
            <ac:picMk id="5" creationId="{B6930399-DEAD-84C4-7404-C5F37685DFAD}"/>
          </ac:picMkLst>
        </pc:picChg>
        <pc:picChg chg="add mod">
          <ac:chgData name="De Pooter Marijn" userId="634ff10e-5ce1-4de2-b291-de73628c3d81" providerId="ADAL" clId="{C7834147-D167-446B-B854-E72898F2892E}" dt="2024-09-17T16:57:13.778" v="10220" actId="208"/>
          <ac:picMkLst>
            <pc:docMk/>
            <pc:sldMk cId="732338072" sldId="483"/>
            <ac:picMk id="8" creationId="{9FA9952D-1094-3598-301A-552F2E8E991E}"/>
          </ac:picMkLst>
        </pc:picChg>
      </pc:sldChg>
      <pc:sldChg chg="addSp delSp modSp add mod">
        <pc:chgData name="De Pooter Marijn" userId="634ff10e-5ce1-4de2-b291-de73628c3d81" providerId="ADAL" clId="{C7834147-D167-446B-B854-E72898F2892E}" dt="2024-09-17T17:02:03.129" v="10237" actId="1076"/>
        <pc:sldMkLst>
          <pc:docMk/>
          <pc:sldMk cId="4159314857" sldId="484"/>
        </pc:sldMkLst>
        <pc:picChg chg="mod">
          <ac:chgData name="De Pooter Marijn" userId="634ff10e-5ce1-4de2-b291-de73628c3d81" providerId="ADAL" clId="{C7834147-D167-446B-B854-E72898F2892E}" dt="2024-09-16T11:44:10.643" v="7634" actId="1076"/>
          <ac:picMkLst>
            <pc:docMk/>
            <pc:sldMk cId="4159314857" sldId="484"/>
            <ac:picMk id="4" creationId="{CFC77196-718A-D831-DDD3-31CE0FD9FE33}"/>
          </ac:picMkLst>
        </pc:picChg>
        <pc:picChg chg="add del mod">
          <ac:chgData name="De Pooter Marijn" userId="634ff10e-5ce1-4de2-b291-de73628c3d81" providerId="ADAL" clId="{C7834147-D167-446B-B854-E72898F2892E}" dt="2024-09-17T16:58:22.280" v="10221" actId="478"/>
          <ac:picMkLst>
            <pc:docMk/>
            <pc:sldMk cId="4159314857" sldId="484"/>
            <ac:picMk id="5" creationId="{598E00F7-7094-96C3-B042-DD29D52C8BC0}"/>
          </ac:picMkLst>
        </pc:picChg>
        <pc:picChg chg="add del mod">
          <ac:chgData name="De Pooter Marijn" userId="634ff10e-5ce1-4de2-b291-de73628c3d81" providerId="ADAL" clId="{C7834147-D167-446B-B854-E72898F2892E}" dt="2024-09-17T16:59:43.005" v="10228" actId="478"/>
          <ac:picMkLst>
            <pc:docMk/>
            <pc:sldMk cId="4159314857" sldId="484"/>
            <ac:picMk id="7" creationId="{F9709E4D-88B9-BC52-3F1D-B8A220B5A455}"/>
          </ac:picMkLst>
        </pc:picChg>
        <pc:picChg chg="add mod">
          <ac:chgData name="De Pooter Marijn" userId="634ff10e-5ce1-4de2-b291-de73628c3d81" providerId="ADAL" clId="{C7834147-D167-446B-B854-E72898F2892E}" dt="2024-09-17T16:58:44.163" v="10226" actId="1076"/>
          <ac:picMkLst>
            <pc:docMk/>
            <pc:sldMk cId="4159314857" sldId="484"/>
            <ac:picMk id="9" creationId="{A8529A99-2027-4829-7A46-5D0AB6872992}"/>
          </ac:picMkLst>
        </pc:picChg>
        <pc:picChg chg="add mod">
          <ac:chgData name="De Pooter Marijn" userId="634ff10e-5ce1-4de2-b291-de73628c3d81" providerId="ADAL" clId="{C7834147-D167-446B-B854-E72898F2892E}" dt="2024-09-17T17:01:51.866" v="10233" actId="1076"/>
          <ac:picMkLst>
            <pc:docMk/>
            <pc:sldMk cId="4159314857" sldId="484"/>
            <ac:picMk id="11" creationId="{649F3CE0-7A11-6529-CF6F-1EC75EDA26E5}"/>
          </ac:picMkLst>
        </pc:picChg>
        <pc:picChg chg="add mod">
          <ac:chgData name="De Pooter Marijn" userId="634ff10e-5ce1-4de2-b291-de73628c3d81" providerId="ADAL" clId="{C7834147-D167-446B-B854-E72898F2892E}" dt="2024-09-17T17:02:03.129" v="10237" actId="1076"/>
          <ac:picMkLst>
            <pc:docMk/>
            <pc:sldMk cId="4159314857" sldId="484"/>
            <ac:picMk id="13" creationId="{918935D3-5429-BE19-783F-6A3FC1984898}"/>
          </ac:picMkLst>
        </pc:picChg>
      </pc:sldChg>
      <pc:sldChg chg="addSp delSp modSp add mod">
        <pc:chgData name="De Pooter Marijn" userId="634ff10e-5ce1-4de2-b291-de73628c3d81" providerId="ADAL" clId="{C7834147-D167-446B-B854-E72898F2892E}" dt="2024-09-17T17:10:41.624" v="10251" actId="1076"/>
        <pc:sldMkLst>
          <pc:docMk/>
          <pc:sldMk cId="203681573" sldId="485"/>
        </pc:sldMkLst>
        <pc:picChg chg="mod">
          <ac:chgData name="De Pooter Marijn" userId="634ff10e-5ce1-4de2-b291-de73628c3d81" providerId="ADAL" clId="{C7834147-D167-446B-B854-E72898F2892E}" dt="2024-09-16T11:44:19.643" v="7635" actId="1076"/>
          <ac:picMkLst>
            <pc:docMk/>
            <pc:sldMk cId="203681573" sldId="485"/>
            <ac:picMk id="4" creationId="{CFC77196-718A-D831-DDD3-31CE0FD9FE33}"/>
          </ac:picMkLst>
        </pc:picChg>
        <pc:picChg chg="add del mod">
          <ac:chgData name="De Pooter Marijn" userId="634ff10e-5ce1-4de2-b291-de73628c3d81" providerId="ADAL" clId="{C7834147-D167-446B-B854-E72898F2892E}" dt="2024-09-17T17:05:46.049" v="10239" actId="478"/>
          <ac:picMkLst>
            <pc:docMk/>
            <pc:sldMk cId="203681573" sldId="485"/>
            <ac:picMk id="5" creationId="{F9DC059D-3F58-FCBD-6B4A-01408B71EB3A}"/>
          </ac:picMkLst>
        </pc:picChg>
        <pc:picChg chg="add mod">
          <ac:chgData name="De Pooter Marijn" userId="634ff10e-5ce1-4de2-b291-de73628c3d81" providerId="ADAL" clId="{C7834147-D167-446B-B854-E72898F2892E}" dt="2024-09-17T17:05:56.753" v="10242" actId="208"/>
          <ac:picMkLst>
            <pc:docMk/>
            <pc:sldMk cId="203681573" sldId="485"/>
            <ac:picMk id="8" creationId="{77CBE2C2-FE45-1013-FFF6-A9B0E4BE75EA}"/>
          </ac:picMkLst>
        </pc:picChg>
        <pc:picChg chg="add del mod">
          <ac:chgData name="De Pooter Marijn" userId="634ff10e-5ce1-4de2-b291-de73628c3d81" providerId="ADAL" clId="{C7834147-D167-446B-B854-E72898F2892E}" dt="2024-09-17T17:10:35.738" v="10248" actId="478"/>
          <ac:picMkLst>
            <pc:docMk/>
            <pc:sldMk cId="203681573" sldId="485"/>
            <ac:picMk id="10" creationId="{E9EB5511-4657-2C1B-0836-7F3439D84067}"/>
          </ac:picMkLst>
        </pc:picChg>
        <pc:picChg chg="add mod">
          <ac:chgData name="De Pooter Marijn" userId="634ff10e-5ce1-4de2-b291-de73628c3d81" providerId="ADAL" clId="{C7834147-D167-446B-B854-E72898F2892E}" dt="2024-09-17T17:10:41.624" v="10251" actId="1076"/>
          <ac:picMkLst>
            <pc:docMk/>
            <pc:sldMk cId="203681573" sldId="485"/>
            <ac:picMk id="12" creationId="{F5AEA5BA-A863-7656-B20A-6DA3A404FCAB}"/>
          </ac:picMkLst>
        </pc:picChg>
      </pc:sldChg>
      <pc:sldChg chg="addSp modSp add mod ord">
        <pc:chgData name="De Pooter Marijn" userId="634ff10e-5ce1-4de2-b291-de73628c3d81" providerId="ADAL" clId="{C7834147-D167-446B-B854-E72898F2892E}" dt="2024-09-16T11:51:06.455" v="7638" actId="1076"/>
        <pc:sldMkLst>
          <pc:docMk/>
          <pc:sldMk cId="2943193779" sldId="486"/>
        </pc:sldMkLst>
        <pc:spChg chg="mod">
          <ac:chgData name="De Pooter Marijn" userId="634ff10e-5ce1-4de2-b291-de73628c3d81" providerId="ADAL" clId="{C7834147-D167-446B-B854-E72898F2892E}" dt="2024-09-16T11:35:19.918" v="7109" actId="20577"/>
          <ac:spMkLst>
            <pc:docMk/>
            <pc:sldMk cId="2943193779" sldId="486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1:38:12.108" v="7380" actId="20577"/>
          <ac:spMkLst>
            <pc:docMk/>
            <pc:sldMk cId="2943193779" sldId="486"/>
            <ac:spMk id="3" creationId="{4ECABE3C-BC33-8245-822C-EE2D7505A266}"/>
          </ac:spMkLst>
        </pc:spChg>
        <pc:picChg chg="mod">
          <ac:chgData name="De Pooter Marijn" userId="634ff10e-5ce1-4de2-b291-de73628c3d81" providerId="ADAL" clId="{C7834147-D167-446B-B854-E72898F2892E}" dt="2024-09-16T11:44:34.520" v="7637" actId="1076"/>
          <ac:picMkLst>
            <pc:docMk/>
            <pc:sldMk cId="2943193779" sldId="486"/>
            <ac:picMk id="4" creationId="{CFC77196-718A-D831-DDD3-31CE0FD9FE33}"/>
          </ac:picMkLst>
        </pc:picChg>
        <pc:picChg chg="add mod">
          <ac:chgData name="De Pooter Marijn" userId="634ff10e-5ce1-4de2-b291-de73628c3d81" providerId="ADAL" clId="{C7834147-D167-446B-B854-E72898F2892E}" dt="2024-09-16T11:51:06.455" v="7638" actId="1076"/>
          <ac:picMkLst>
            <pc:docMk/>
            <pc:sldMk cId="2943193779" sldId="486"/>
            <ac:picMk id="5" creationId="{15214EB6-E86A-EA60-66EA-618760FA1075}"/>
          </ac:picMkLst>
        </pc:picChg>
      </pc:sldChg>
      <pc:sldChg chg="delSp modSp add del mod">
        <pc:chgData name="De Pooter Marijn" userId="634ff10e-5ce1-4de2-b291-de73628c3d81" providerId="ADAL" clId="{C7834147-D167-446B-B854-E72898F2892E}" dt="2024-09-16T12:08:06.663" v="8087" actId="2696"/>
        <pc:sldMkLst>
          <pc:docMk/>
          <pc:sldMk cId="3361464076" sldId="487"/>
        </pc:sldMkLst>
        <pc:spChg chg="mod">
          <ac:chgData name="De Pooter Marijn" userId="634ff10e-5ce1-4de2-b291-de73628c3d81" providerId="ADAL" clId="{C7834147-D167-446B-B854-E72898F2892E}" dt="2024-09-16T11:51:33.579" v="7660" actId="20577"/>
          <ac:spMkLst>
            <pc:docMk/>
            <pc:sldMk cId="3361464076" sldId="487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2:02:23.982" v="7753" actId="27636"/>
          <ac:spMkLst>
            <pc:docMk/>
            <pc:sldMk cId="3361464076" sldId="487"/>
            <ac:spMk id="3" creationId="{4ECABE3C-BC33-8245-822C-EE2D7505A266}"/>
          </ac:spMkLst>
        </pc:spChg>
        <pc:picChg chg="del">
          <ac:chgData name="De Pooter Marijn" userId="634ff10e-5ce1-4de2-b291-de73628c3d81" providerId="ADAL" clId="{C7834147-D167-446B-B854-E72898F2892E}" dt="2024-09-16T11:42:56.424" v="7629" actId="478"/>
          <ac:picMkLst>
            <pc:docMk/>
            <pc:sldMk cId="3361464076" sldId="487"/>
            <ac:picMk id="5" creationId="{15214EB6-E86A-EA60-66EA-618760FA1075}"/>
          </ac:picMkLst>
        </pc:picChg>
      </pc:sldChg>
      <pc:sldChg chg="modSp add del mod ord">
        <pc:chgData name="De Pooter Marijn" userId="634ff10e-5ce1-4de2-b291-de73628c3d81" providerId="ADAL" clId="{C7834147-D167-446B-B854-E72898F2892E}" dt="2024-09-16T12:08:11.049" v="8089" actId="2696"/>
        <pc:sldMkLst>
          <pc:docMk/>
          <pc:sldMk cId="1783916777" sldId="488"/>
        </pc:sldMkLst>
        <pc:spChg chg="mod">
          <ac:chgData name="De Pooter Marijn" userId="634ff10e-5ce1-4de2-b291-de73628c3d81" providerId="ADAL" clId="{C7834147-D167-446B-B854-E72898F2892E}" dt="2024-09-16T12:03:41.688" v="7798" actId="20577"/>
          <ac:spMkLst>
            <pc:docMk/>
            <pc:sldMk cId="1783916777" sldId="488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2:07:55.296" v="8086" actId="20577"/>
          <ac:spMkLst>
            <pc:docMk/>
            <pc:sldMk cId="1783916777" sldId="488"/>
            <ac:spMk id="3" creationId="{4ECABE3C-BC33-8245-822C-EE2D7505A266}"/>
          </ac:spMkLst>
        </pc:spChg>
        <pc:picChg chg="mod">
          <ac:chgData name="De Pooter Marijn" userId="634ff10e-5ce1-4de2-b291-de73628c3d81" providerId="ADAL" clId="{C7834147-D167-446B-B854-E72898F2892E}" dt="2024-09-16T12:03:47.012" v="7826" actId="1037"/>
          <ac:picMkLst>
            <pc:docMk/>
            <pc:sldMk cId="1783916777" sldId="488"/>
            <ac:picMk id="4" creationId="{CFC77196-718A-D831-DDD3-31CE0FD9FE33}"/>
          </ac:picMkLst>
        </pc:picChg>
      </pc:sldChg>
      <pc:sldChg chg="modSp add del mod">
        <pc:chgData name="De Pooter Marijn" userId="634ff10e-5ce1-4de2-b291-de73628c3d81" providerId="ADAL" clId="{C7834147-D167-446B-B854-E72898F2892E}" dt="2024-09-16T12:03:24.855" v="7769" actId="2696"/>
        <pc:sldMkLst>
          <pc:docMk/>
          <pc:sldMk cId="4019100282" sldId="488"/>
        </pc:sldMkLst>
        <pc:spChg chg="mod">
          <ac:chgData name="De Pooter Marijn" userId="634ff10e-5ce1-4de2-b291-de73628c3d81" providerId="ADAL" clId="{C7834147-D167-446B-B854-E72898F2892E}" dt="2024-09-16T12:03:17.770" v="7768" actId="27636"/>
          <ac:spMkLst>
            <pc:docMk/>
            <pc:sldMk cId="4019100282" sldId="488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6T12:10:18.236" v="8290" actId="113"/>
        <pc:sldMkLst>
          <pc:docMk/>
          <pc:sldMk cId="3950226859" sldId="489"/>
        </pc:sldMkLst>
        <pc:spChg chg="mod">
          <ac:chgData name="De Pooter Marijn" userId="634ff10e-5ce1-4de2-b291-de73628c3d81" providerId="ADAL" clId="{C7834147-D167-446B-B854-E72898F2892E}" dt="2024-09-16T12:10:18.236" v="8290" actId="113"/>
          <ac:spMkLst>
            <pc:docMk/>
            <pc:sldMk cId="3950226859" sldId="48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C7834147-D167-446B-B854-E72898F2892E}" dt="2024-09-16T12:15:31.013" v="8710" actId="20577"/>
        <pc:sldMkLst>
          <pc:docMk/>
          <pc:sldMk cId="1151326143" sldId="490"/>
        </pc:sldMkLst>
        <pc:spChg chg="mod">
          <ac:chgData name="De Pooter Marijn" userId="634ff10e-5ce1-4de2-b291-de73628c3d81" providerId="ADAL" clId="{C7834147-D167-446B-B854-E72898F2892E}" dt="2024-09-16T12:11:07.933" v="8305" actId="6549"/>
          <ac:spMkLst>
            <pc:docMk/>
            <pc:sldMk cId="1151326143" sldId="490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2:15:31.013" v="8710" actId="20577"/>
          <ac:spMkLst>
            <pc:docMk/>
            <pc:sldMk cId="1151326143" sldId="490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6T12:16:27.428" v="8879" actId="20577"/>
        <pc:sldMkLst>
          <pc:docMk/>
          <pc:sldMk cId="1293707832" sldId="491"/>
        </pc:sldMkLst>
        <pc:spChg chg="mod">
          <ac:chgData name="De Pooter Marijn" userId="634ff10e-5ce1-4de2-b291-de73628c3d81" providerId="ADAL" clId="{C7834147-D167-446B-B854-E72898F2892E}" dt="2024-09-16T12:16:27.428" v="8879" actId="20577"/>
          <ac:spMkLst>
            <pc:docMk/>
            <pc:sldMk cId="1293707832" sldId="491"/>
            <ac:spMk id="3" creationId="{4ECABE3C-BC33-8245-822C-EE2D7505A266}"/>
          </ac:spMkLst>
        </pc:spChg>
      </pc:sldChg>
      <pc:sldChg chg="addSp delSp modSp add mod modNotesTx">
        <pc:chgData name="De Pooter Marijn" userId="634ff10e-5ce1-4de2-b291-de73628c3d81" providerId="ADAL" clId="{C7834147-D167-446B-B854-E72898F2892E}" dt="2024-09-16T12:19:29.790" v="8926"/>
        <pc:sldMkLst>
          <pc:docMk/>
          <pc:sldMk cId="1932678069" sldId="492"/>
        </pc:sldMkLst>
        <pc:spChg chg="mod">
          <ac:chgData name="De Pooter Marijn" userId="634ff10e-5ce1-4de2-b291-de73628c3d81" providerId="ADAL" clId="{C7834147-D167-446B-B854-E72898F2892E}" dt="2024-09-16T12:18:18.668" v="8912" actId="20577"/>
          <ac:spMkLst>
            <pc:docMk/>
            <pc:sldMk cId="1932678069" sldId="492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C7834147-D167-446B-B854-E72898F2892E}" dt="2024-09-16T12:18:43.337" v="8919" actId="478"/>
          <ac:spMkLst>
            <pc:docMk/>
            <pc:sldMk cId="1932678069" sldId="492"/>
            <ac:spMk id="3" creationId="{4ECABE3C-BC33-8245-822C-EE2D7505A266}"/>
          </ac:spMkLst>
        </pc:spChg>
        <pc:graphicFrameChg chg="add mod">
          <ac:chgData name="De Pooter Marijn" userId="634ff10e-5ce1-4de2-b291-de73628c3d81" providerId="ADAL" clId="{C7834147-D167-446B-B854-E72898F2892E}" dt="2024-09-16T12:18:48.187" v="8921" actId="1076"/>
          <ac:graphicFrameMkLst>
            <pc:docMk/>
            <pc:sldMk cId="1932678069" sldId="492"/>
            <ac:graphicFrameMk id="4" creationId="{D49A9E2D-1656-3F68-7AE1-2864287EED8D}"/>
          </ac:graphicFrameMkLst>
        </pc:graphicFrameChg>
      </pc:sldChg>
      <pc:sldChg chg="new del">
        <pc:chgData name="De Pooter Marijn" userId="634ff10e-5ce1-4de2-b291-de73628c3d81" providerId="ADAL" clId="{C7834147-D167-446B-B854-E72898F2892E}" dt="2024-09-16T12:16:46.478" v="8881" actId="47"/>
        <pc:sldMkLst>
          <pc:docMk/>
          <pc:sldMk cId="3554990124" sldId="492"/>
        </pc:sldMkLst>
      </pc:sldChg>
      <pc:sldChg chg="modSp add mod">
        <pc:chgData name="De Pooter Marijn" userId="634ff10e-5ce1-4de2-b291-de73628c3d81" providerId="ADAL" clId="{C7834147-D167-446B-B854-E72898F2892E}" dt="2024-09-16T12:25:11.081" v="9461" actId="14100"/>
        <pc:sldMkLst>
          <pc:docMk/>
          <pc:sldMk cId="1765958243" sldId="493"/>
        </pc:sldMkLst>
        <pc:spChg chg="mod">
          <ac:chgData name="De Pooter Marijn" userId="634ff10e-5ce1-4de2-b291-de73628c3d81" providerId="ADAL" clId="{C7834147-D167-446B-B854-E72898F2892E}" dt="2024-09-16T12:23:18.115" v="9191" actId="20577"/>
          <ac:spMkLst>
            <pc:docMk/>
            <pc:sldMk cId="1765958243" sldId="493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2:25:11.081" v="9461" actId="14100"/>
          <ac:spMkLst>
            <pc:docMk/>
            <pc:sldMk cId="1765958243" sldId="493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6T12:26:18.569" v="9564" actId="27636"/>
        <pc:sldMkLst>
          <pc:docMk/>
          <pc:sldMk cId="2810698447" sldId="494"/>
        </pc:sldMkLst>
        <pc:spChg chg="mod">
          <ac:chgData name="De Pooter Marijn" userId="634ff10e-5ce1-4de2-b291-de73628c3d81" providerId="ADAL" clId="{C7834147-D167-446B-B854-E72898F2892E}" dt="2024-09-16T12:25:23.332" v="9470" actId="20577"/>
          <ac:spMkLst>
            <pc:docMk/>
            <pc:sldMk cId="2810698447" sldId="494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2:26:18.569" v="9564" actId="27636"/>
          <ac:spMkLst>
            <pc:docMk/>
            <pc:sldMk cId="2810698447" sldId="494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7834147-D167-446B-B854-E72898F2892E}" dt="2024-09-16T12:27:50.992" v="9778" actId="20577"/>
        <pc:sldMkLst>
          <pc:docMk/>
          <pc:sldMk cId="151669457" sldId="495"/>
        </pc:sldMkLst>
        <pc:spChg chg="mod">
          <ac:chgData name="De Pooter Marijn" userId="634ff10e-5ce1-4de2-b291-de73628c3d81" providerId="ADAL" clId="{C7834147-D167-446B-B854-E72898F2892E}" dt="2024-09-16T12:27:03.118" v="9581" actId="6549"/>
          <ac:spMkLst>
            <pc:docMk/>
            <pc:sldMk cId="151669457" sldId="495"/>
            <ac:spMk id="2" creationId="{E86959B1-3923-4945-A1AB-86C646A4550E}"/>
          </ac:spMkLst>
        </pc:spChg>
        <pc:spChg chg="mod">
          <ac:chgData name="De Pooter Marijn" userId="634ff10e-5ce1-4de2-b291-de73628c3d81" providerId="ADAL" clId="{C7834147-D167-446B-B854-E72898F2892E}" dt="2024-09-16T12:27:50.992" v="9778" actId="20577"/>
          <ac:spMkLst>
            <pc:docMk/>
            <pc:sldMk cId="151669457" sldId="495"/>
            <ac:spMk id="3" creationId="{4ECABE3C-BC33-8245-822C-EE2D7505A266}"/>
          </ac:spMkLst>
        </pc:spChg>
      </pc:sldChg>
      <pc:sldChg chg="add">
        <pc:chgData name="De Pooter Marijn" userId="634ff10e-5ce1-4de2-b291-de73628c3d81" providerId="ADAL" clId="{C7834147-D167-446B-B854-E72898F2892E}" dt="2024-09-17T08:57:29.501" v="10042" actId="2890"/>
        <pc:sldMkLst>
          <pc:docMk/>
          <pc:sldMk cId="2228421162" sldId="496"/>
        </pc:sldMkLst>
      </pc:sldChg>
      <pc:sldChg chg="delSp add del mod">
        <pc:chgData name="De Pooter Marijn" userId="634ff10e-5ce1-4de2-b291-de73628c3d81" providerId="ADAL" clId="{C7834147-D167-446B-B854-E72898F2892E}" dt="2024-09-17T17:09:05.988" v="10247" actId="2696"/>
        <pc:sldMkLst>
          <pc:docMk/>
          <pc:sldMk cId="1191723768" sldId="497"/>
        </pc:sldMkLst>
        <pc:picChg chg="del">
          <ac:chgData name="De Pooter Marijn" userId="634ff10e-5ce1-4de2-b291-de73628c3d81" providerId="ADAL" clId="{C7834147-D167-446B-B854-E72898F2892E}" dt="2024-09-17T17:08:45.599" v="10243" actId="478"/>
          <ac:picMkLst>
            <pc:docMk/>
            <pc:sldMk cId="1191723768" sldId="497"/>
            <ac:picMk id="5" creationId="{F9DC059D-3F58-FCBD-6B4A-01408B71EB3A}"/>
          </ac:picMkLst>
        </pc:picChg>
      </pc:sldChg>
      <pc:sldMasterChg chg="modSldLayout">
        <pc:chgData name="De Pooter Marijn" userId="634ff10e-5ce1-4de2-b291-de73628c3d81" providerId="ADAL" clId="{C7834147-D167-446B-B854-E72898F2892E}" dt="2024-09-16T11:20:29.860" v="7005" actId="14100"/>
        <pc:sldMasterMkLst>
          <pc:docMk/>
          <pc:sldMasterMk cId="1808368127" sldId="2147483670"/>
        </pc:sldMasterMkLst>
        <pc:sldLayoutChg chg="modSp mod">
          <pc:chgData name="De Pooter Marijn" userId="634ff10e-5ce1-4de2-b291-de73628c3d81" providerId="ADAL" clId="{C7834147-D167-446B-B854-E72898F2892E}" dt="2024-09-16T11:20:29.860" v="7005" actId="14100"/>
          <pc:sldLayoutMkLst>
            <pc:docMk/>
            <pc:sldMasterMk cId="1808368127" sldId="2147483670"/>
            <pc:sldLayoutMk cId="4132466686" sldId="2147483672"/>
          </pc:sldLayoutMkLst>
          <pc:spChg chg="mod">
            <ac:chgData name="De Pooter Marijn" userId="634ff10e-5ce1-4de2-b291-de73628c3d81" providerId="ADAL" clId="{C7834147-D167-446B-B854-E72898F2892E}" dt="2024-09-16T11:20:29.860" v="7005" actId="14100"/>
            <ac:spMkLst>
              <pc:docMk/>
              <pc:sldMasterMk cId="1808368127" sldId="2147483670"/>
              <pc:sldLayoutMk cId="4132466686" sldId="2147483672"/>
              <ac:spMk id="4" creationId="{00000000-0000-0000-0000-000000000000}"/>
            </ac:spMkLst>
          </pc:spChg>
          <pc:spChg chg="mod">
            <ac:chgData name="De Pooter Marijn" userId="634ff10e-5ce1-4de2-b291-de73628c3d81" providerId="ADAL" clId="{C7834147-D167-446B-B854-E72898F2892E}" dt="2024-09-16T11:20:26.284" v="7004" actId="14100"/>
            <ac:spMkLst>
              <pc:docMk/>
              <pc:sldMasterMk cId="1808368127" sldId="2147483670"/>
              <pc:sldLayoutMk cId="4132466686" sldId="2147483672"/>
              <ac:spMk id="5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20/09/2024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779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79172" cy="273844"/>
          </a:xfrm>
        </p:spPr>
        <p:txBody>
          <a:bodyPr/>
          <a:lstStyle/>
          <a:p>
            <a:fld id="{11C928F1-0076-4340-BE68-1AED3FC6F9FC}" type="datetime1">
              <a:rPr lang="nl-BE" smtClean="0"/>
              <a:t>20/09/2024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07972" y="4767263"/>
            <a:ext cx="5093176" cy="273844"/>
          </a:xfrm>
        </p:spPr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20/09/2024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20/09/2024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20/09/2024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20/09/2024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20/09/2024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20/09/2024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20/09/2024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evaluations.ap.be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lab.apstudent.b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evaluations.ap.b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6433556" cy="1280758"/>
          </a:xfrm>
        </p:spPr>
        <p:txBody>
          <a:bodyPr/>
          <a:lstStyle/>
          <a:p>
            <a:r>
              <a:rPr lang="nl-BE" b="0" dirty="0" err="1"/>
              <a:t>Applied</a:t>
            </a:r>
            <a:r>
              <a:rPr lang="nl-BE" b="0" dirty="0"/>
              <a:t> Software Project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Kick off</a:t>
            </a:r>
          </a:p>
          <a:p>
            <a:r>
              <a:rPr lang="nl-BE" dirty="0"/>
              <a:t>Academiejaar 2024-2025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 - Sprint 3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2000" dirty="0">
              <a:latin typeface="Arial"/>
              <a:cs typeface="Arial"/>
            </a:endParaRPr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4A438D4E-A0FC-9AB3-9DAC-83F68B5FB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51610"/>
              </p:ext>
            </p:extLst>
          </p:nvPr>
        </p:nvGraphicFramePr>
        <p:xfrm>
          <a:off x="716280" y="980180"/>
          <a:ext cx="7483220" cy="3130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061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2791759">
                  <a:extLst>
                    <a:ext uri="{9D8B030D-6E8A-4147-A177-3AD203B41FA5}">
                      <a16:colId xmlns:a16="http://schemas.microsoft.com/office/drawing/2014/main" val="3704941528"/>
                    </a:ext>
                  </a:extLst>
                </a:gridCol>
                <a:gridCol w="1063371">
                  <a:extLst>
                    <a:ext uri="{9D8B030D-6E8A-4147-A177-3AD203B41FA5}">
                      <a16:colId xmlns:a16="http://schemas.microsoft.com/office/drawing/2014/main" val="3707884190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134978976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nl-BE" dirty="0"/>
                        <a:t>Start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Gebeurtenis / Taak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Deadline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Lector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50773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25-10</a:t>
                      </a:r>
                      <a:endParaRPr lang="nl-NL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Start sprint 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AD0F0A"/>
                          </a:solidFill>
                          <a:latin typeface="+mn-lt"/>
                          <a:ea typeface="+mn-ea"/>
                          <a:cs typeface="+mn-cs"/>
                        </a:rPr>
                        <a:t>Oplevering sprint backlog document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kern="1200" dirty="0">
                          <a:solidFill>
                            <a:srgbClr val="AD0F0A"/>
                          </a:solidFill>
                          <a:latin typeface="+mn-lt"/>
                          <a:ea typeface="+mn-ea"/>
                          <a:cs typeface="+mn-cs"/>
                        </a:rPr>
                        <a:t>Vrijdag 25-10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364073"/>
                  </a:ext>
                </a:extLst>
              </a:tr>
              <a:tr h="350773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08-11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sprint planning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Marijn De Pooter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286831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code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Sven Mariën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57125"/>
                  </a:ext>
                </a:extLst>
              </a:tr>
              <a:tr h="350773">
                <a:tc rowSpan="4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15-11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 err="1"/>
                        <a:t>Einde</a:t>
                      </a:r>
                      <a:r>
                        <a:rPr lang="en-US" sz="1200" b="0" dirty="0"/>
                        <a:t> sprint 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</a:t>
                      </a:r>
                      <a:r>
                        <a:rPr lang="en-US" sz="1200" b="0" dirty="0" err="1"/>
                        <a:t>functioneel</a:t>
                      </a:r>
                      <a:endParaRPr lang="en-US" sz="1200" b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Sven Mariën/Marijn De Pooter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24524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AD0F0A"/>
                          </a:solidFill>
                        </a:rPr>
                        <a:t>Oplevering sprint rapport document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rgbClr val="AD0F0A"/>
                          </a:solidFill>
                        </a:rPr>
                        <a:t>Vrijdag 15-11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93507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AD0F0A"/>
                          </a:solidFill>
                        </a:rPr>
                        <a:t>Peer evaluation </a:t>
                      </a:r>
                      <a:r>
                        <a:rPr lang="en-US" sz="1200" b="1" dirty="0" err="1">
                          <a:solidFill>
                            <a:srgbClr val="AD0F0A"/>
                          </a:solidFill>
                        </a:rPr>
                        <a:t>invullen</a:t>
                      </a:r>
                      <a:endParaRPr lang="en-US" sz="1200" b="1" dirty="0">
                        <a:solidFill>
                          <a:srgbClr val="AD0F0A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rgbClr val="AD0F0A"/>
                          </a:solidFill>
                        </a:rPr>
                        <a:t>Zondag 17-11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983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973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 - Sprint 4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2000" dirty="0">
              <a:latin typeface="Arial"/>
              <a:cs typeface="Arial"/>
            </a:endParaRPr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4A438D4E-A0FC-9AB3-9DAC-83F68B5FB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14490"/>
              </p:ext>
            </p:extLst>
          </p:nvPr>
        </p:nvGraphicFramePr>
        <p:xfrm>
          <a:off x="716280" y="980180"/>
          <a:ext cx="7483220" cy="3130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061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2791759">
                  <a:extLst>
                    <a:ext uri="{9D8B030D-6E8A-4147-A177-3AD203B41FA5}">
                      <a16:colId xmlns:a16="http://schemas.microsoft.com/office/drawing/2014/main" val="3704941528"/>
                    </a:ext>
                  </a:extLst>
                </a:gridCol>
                <a:gridCol w="1063371">
                  <a:extLst>
                    <a:ext uri="{9D8B030D-6E8A-4147-A177-3AD203B41FA5}">
                      <a16:colId xmlns:a16="http://schemas.microsoft.com/office/drawing/2014/main" val="3707884190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134978976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nl-BE" dirty="0"/>
                        <a:t>Start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Gebeurtenis / Taak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Deadline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Lector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50773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15-11</a:t>
                      </a:r>
                      <a:endParaRPr lang="nl-NL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Start sprint 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AD0F0A"/>
                          </a:solidFill>
                          <a:latin typeface="+mn-lt"/>
                          <a:ea typeface="+mn-ea"/>
                          <a:cs typeface="+mn-cs"/>
                        </a:rPr>
                        <a:t>Oplevering sprint backlog document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kern="1200" dirty="0">
                          <a:solidFill>
                            <a:srgbClr val="AD0F0A"/>
                          </a:solidFill>
                          <a:latin typeface="+mn-lt"/>
                          <a:ea typeface="+mn-ea"/>
                          <a:cs typeface="+mn-cs"/>
                        </a:rPr>
                        <a:t>Vrijdag 15-11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447899"/>
                  </a:ext>
                </a:extLst>
              </a:tr>
              <a:tr h="350773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22-11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sprint planning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Marijn De Pooter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286831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code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Sven Mariën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57125"/>
                  </a:ext>
                </a:extLst>
              </a:tr>
              <a:tr h="350773">
                <a:tc rowSpan="4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29-11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 err="1"/>
                        <a:t>Einde</a:t>
                      </a:r>
                      <a:r>
                        <a:rPr lang="en-US" sz="1200" b="0" dirty="0"/>
                        <a:t> sprint 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</a:t>
                      </a:r>
                      <a:r>
                        <a:rPr lang="en-US" sz="1200" b="0" dirty="0" err="1"/>
                        <a:t>functioneel</a:t>
                      </a:r>
                      <a:endParaRPr lang="en-US" sz="1200" b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Sven Mariën/Marijn De Pooter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24524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AD0F0A"/>
                          </a:solidFill>
                        </a:rPr>
                        <a:t>Oplevering sprint rapport document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rgbClr val="AD0F0A"/>
                          </a:solidFill>
                        </a:rPr>
                        <a:t>Vrijdag 29-11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992003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AD0F0A"/>
                          </a:solidFill>
                        </a:rPr>
                        <a:t>Peer evaluation </a:t>
                      </a:r>
                      <a:r>
                        <a:rPr lang="en-US" sz="1200" b="1" dirty="0" err="1">
                          <a:solidFill>
                            <a:srgbClr val="AD0F0A"/>
                          </a:solidFill>
                        </a:rPr>
                        <a:t>invullen</a:t>
                      </a:r>
                      <a:endParaRPr lang="en-US" sz="1200" b="1" dirty="0">
                        <a:solidFill>
                          <a:srgbClr val="AD0F0A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rgbClr val="AD0F0A"/>
                          </a:solidFill>
                        </a:rPr>
                        <a:t>Zondag 01-12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983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274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 - Sprint 5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2000" dirty="0">
              <a:latin typeface="Arial"/>
              <a:cs typeface="Arial"/>
            </a:endParaRPr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4A438D4E-A0FC-9AB3-9DAC-83F68B5FB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46541"/>
              </p:ext>
            </p:extLst>
          </p:nvPr>
        </p:nvGraphicFramePr>
        <p:xfrm>
          <a:off x="716280" y="980180"/>
          <a:ext cx="7483220" cy="3130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061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2791759">
                  <a:extLst>
                    <a:ext uri="{9D8B030D-6E8A-4147-A177-3AD203B41FA5}">
                      <a16:colId xmlns:a16="http://schemas.microsoft.com/office/drawing/2014/main" val="3704941528"/>
                    </a:ext>
                  </a:extLst>
                </a:gridCol>
                <a:gridCol w="1063371">
                  <a:extLst>
                    <a:ext uri="{9D8B030D-6E8A-4147-A177-3AD203B41FA5}">
                      <a16:colId xmlns:a16="http://schemas.microsoft.com/office/drawing/2014/main" val="3707884190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134978976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nl-BE" dirty="0"/>
                        <a:t>Start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Gebeurtenis / Taak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Deadline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Lector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50773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29-11</a:t>
                      </a:r>
                      <a:endParaRPr lang="nl-NL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Start sprint 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AD0F0A"/>
                          </a:solidFill>
                          <a:latin typeface="+mn-lt"/>
                          <a:ea typeface="+mn-ea"/>
                          <a:cs typeface="+mn-cs"/>
                        </a:rPr>
                        <a:t>Oplevering sprint backlog document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kern="1200" dirty="0">
                          <a:solidFill>
                            <a:srgbClr val="AD0F0A"/>
                          </a:solidFill>
                          <a:latin typeface="+mn-lt"/>
                          <a:ea typeface="+mn-ea"/>
                          <a:cs typeface="+mn-cs"/>
                        </a:rPr>
                        <a:t>Vrijdag 29-11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986638"/>
                  </a:ext>
                </a:extLst>
              </a:tr>
              <a:tr h="350773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06-12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sprint planning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Marijn De Pooter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286831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code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Sven Mariën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57125"/>
                  </a:ext>
                </a:extLst>
              </a:tr>
              <a:tr h="350773">
                <a:tc rowSpan="4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13-12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 err="1"/>
                        <a:t>Einde</a:t>
                      </a:r>
                      <a:r>
                        <a:rPr lang="en-US" sz="1200" b="0" dirty="0"/>
                        <a:t> sprint 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STOP DEVELOPMENT + OPLEVERING!!!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F0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F0A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F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4524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AD0F0A"/>
                          </a:solidFill>
                        </a:rPr>
                        <a:t>Oplevering sprint rapport document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rgbClr val="AD0F0A"/>
                          </a:solidFill>
                        </a:rPr>
                        <a:t>Vrijdag 13-12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BE" sz="1200" b="1" kern="1200" dirty="0">
                        <a:solidFill>
                          <a:srgbClr val="AD0F0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265553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AD0F0A"/>
                          </a:solidFill>
                        </a:rPr>
                        <a:t>Peer evaluation </a:t>
                      </a:r>
                      <a:r>
                        <a:rPr lang="en-US" sz="1200" b="1" dirty="0" err="1">
                          <a:solidFill>
                            <a:srgbClr val="AD0F0A"/>
                          </a:solidFill>
                        </a:rPr>
                        <a:t>invullen</a:t>
                      </a:r>
                      <a:endParaRPr lang="en-US" sz="1200" b="1" dirty="0">
                        <a:solidFill>
                          <a:srgbClr val="AD0F0A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rgbClr val="AD0F0A"/>
                          </a:solidFill>
                        </a:rPr>
                        <a:t>Zondag 15-12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983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67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Praktische afspraken - aanwezigheid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Arial"/>
                <a:cs typeface="Arial"/>
              </a:rPr>
              <a:t>Verplichte aanwezigheid!</a:t>
            </a:r>
          </a:p>
          <a:p>
            <a:r>
              <a:rPr lang="nl-NL" sz="2000" dirty="0">
                <a:latin typeface="Arial"/>
                <a:cs typeface="Arial"/>
              </a:rPr>
              <a:t>Respecteer start- en eindtijdstip, laattijdigheid wordt bijgehouden!</a:t>
            </a:r>
          </a:p>
          <a:p>
            <a:r>
              <a:rPr lang="nl-NL" sz="2000" dirty="0">
                <a:latin typeface="Arial"/>
                <a:cs typeface="Arial"/>
              </a:rPr>
              <a:t>Kom je aanmelden bij docent voor registratie aanwezigheid bij aanvang van </a:t>
            </a:r>
            <a:r>
              <a:rPr lang="nl-NL" sz="2000" dirty="0" err="1">
                <a:latin typeface="Arial"/>
                <a:cs typeface="Arial"/>
              </a:rPr>
              <a:t>lesblok</a:t>
            </a:r>
            <a:r>
              <a:rPr lang="nl-NL" sz="2000" dirty="0">
                <a:latin typeface="Arial"/>
                <a:cs typeface="Arial"/>
              </a:rPr>
              <a:t> voormiddag en namiddag</a:t>
            </a:r>
          </a:p>
          <a:p>
            <a:r>
              <a:rPr lang="nl-BE" sz="2000" dirty="0">
                <a:latin typeface="Arial"/>
                <a:cs typeface="Arial"/>
              </a:rPr>
              <a:t>Kijk op </a:t>
            </a:r>
            <a:r>
              <a:rPr lang="nl-BE" sz="2000" dirty="0" err="1">
                <a:latin typeface="Arial"/>
                <a:cs typeface="Arial"/>
              </a:rPr>
              <a:t>webuntis</a:t>
            </a:r>
            <a:r>
              <a:rPr lang="nl-BE" sz="2000" dirty="0">
                <a:latin typeface="Arial"/>
                <a:cs typeface="Arial"/>
              </a:rPr>
              <a:t> voor uren en lokaal</a:t>
            </a:r>
            <a:endParaRPr lang="nl-NL" sz="2000" dirty="0">
              <a:latin typeface="Arial"/>
              <a:cs typeface="Arial"/>
            </a:endParaRPr>
          </a:p>
          <a:p>
            <a:pPr lvl="1"/>
            <a:endParaRPr lang="nl-NL" sz="2000" dirty="0">
              <a:latin typeface="Arial"/>
              <a:cs typeface="Arial"/>
            </a:endParaRPr>
          </a:p>
          <a:p>
            <a:endParaRPr lang="nl-NL" sz="2000" dirty="0">
              <a:latin typeface="Arial"/>
              <a:cs typeface="Arial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113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Praktische afspraken - werk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r>
              <a:rPr lang="nl-BE" sz="2000" dirty="0"/>
              <a:t>16 uren werken per week (9 studiepunten * 25u/</a:t>
            </a:r>
            <a:r>
              <a:rPr lang="nl-BE" sz="2000" dirty="0" err="1"/>
              <a:t>sp</a:t>
            </a:r>
            <a:r>
              <a:rPr lang="nl-BE" sz="2000" dirty="0"/>
              <a:t> = 225 uren)</a:t>
            </a:r>
          </a:p>
          <a:p>
            <a:pPr lvl="1"/>
            <a:r>
              <a:rPr lang="nl-BE" sz="2000" dirty="0"/>
              <a:t>14u coderen/technische taken</a:t>
            </a:r>
          </a:p>
          <a:p>
            <a:pPr lvl="1"/>
            <a:r>
              <a:rPr lang="nl-BE" sz="2000" dirty="0"/>
              <a:t>2u review/planning</a:t>
            </a:r>
          </a:p>
          <a:p>
            <a:r>
              <a:rPr lang="nl-BE" sz="2000" dirty="0"/>
              <a:t>Een dag werken op school (±8u)</a:t>
            </a:r>
          </a:p>
          <a:p>
            <a:r>
              <a:rPr lang="nl-BE" sz="2000" dirty="0"/>
              <a:t>Extra uren (±8u) thuiswerk (als team in te plannen)</a:t>
            </a:r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7890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r>
              <a:rPr lang="nl-BE" sz="2000" dirty="0"/>
              <a:t>Scrum methodologie</a:t>
            </a:r>
          </a:p>
          <a:p>
            <a:pPr lvl="1"/>
            <a:r>
              <a:rPr lang="nl-BE" sz="2000" dirty="0"/>
              <a:t>Sprint planning</a:t>
            </a:r>
          </a:p>
          <a:p>
            <a:pPr lvl="1"/>
            <a:r>
              <a:rPr lang="nl-BE" sz="2000" dirty="0"/>
              <a:t>Sprint review</a:t>
            </a:r>
          </a:p>
          <a:p>
            <a:r>
              <a:rPr lang="nl-BE" sz="2000" dirty="0"/>
              <a:t>GitLab als platform</a:t>
            </a:r>
          </a:p>
          <a:p>
            <a:pPr lvl="1"/>
            <a:r>
              <a:rPr lang="nl-BE" sz="2000" dirty="0"/>
              <a:t>Volg de opgelegde stappen!</a:t>
            </a:r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54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sz="2000" dirty="0"/>
              <a:t>Bepaal aantal mandagen</a:t>
            </a:r>
          </a:p>
          <a:p>
            <a:pPr marL="457200" indent="-457200">
              <a:buFont typeface="+mj-lt"/>
              <a:buAutoNum type="arabicPeriod"/>
            </a:pPr>
            <a:r>
              <a:rPr lang="nl-BE" sz="2000" dirty="0"/>
              <a:t>Bepaal streefgewicht</a:t>
            </a:r>
          </a:p>
          <a:p>
            <a:pPr marL="457200" indent="-457200">
              <a:buFont typeface="+mj-lt"/>
              <a:buAutoNum type="arabicPeriod"/>
            </a:pPr>
            <a:r>
              <a:rPr lang="nl-BE" sz="2000" dirty="0"/>
              <a:t>Plan user </a:t>
            </a:r>
            <a:r>
              <a:rPr lang="nl-BE" sz="2000" dirty="0" err="1"/>
              <a:t>stories</a:t>
            </a:r>
            <a:r>
              <a:rPr lang="nl-BE" sz="2000" dirty="0"/>
              <a:t> in tot streefgewicht is bereikt</a:t>
            </a:r>
          </a:p>
          <a:p>
            <a:pPr marL="457200" indent="-457200">
              <a:buFont typeface="+mj-lt"/>
              <a:buAutoNum type="arabicPeriod"/>
            </a:pPr>
            <a:r>
              <a:rPr lang="nl-BE" sz="2000" dirty="0"/>
              <a:t>Maak bijhorend issue aan in GitLab</a:t>
            </a:r>
          </a:p>
          <a:p>
            <a:pPr marL="457200" indent="-457200">
              <a:buFont typeface="+mj-lt"/>
              <a:buAutoNum type="arabicPeriod"/>
            </a:pPr>
            <a:r>
              <a:rPr lang="nl-BE" sz="2000" dirty="0"/>
              <a:t>Genereer sprint </a:t>
            </a:r>
            <a:r>
              <a:rPr lang="nl-BE" sz="2000" dirty="0" err="1"/>
              <a:t>backlog</a:t>
            </a:r>
            <a:r>
              <a:rPr lang="nl-BE" sz="2000" dirty="0"/>
              <a:t> document via tool</a:t>
            </a:r>
          </a:p>
          <a:p>
            <a:pPr marL="457200" indent="-457200">
              <a:buFont typeface="+mj-lt"/>
              <a:buAutoNum type="arabicPeriod"/>
            </a:pPr>
            <a:r>
              <a:rPr lang="nl-BE" sz="2000" dirty="0"/>
              <a:t>Bezorg sprint </a:t>
            </a:r>
            <a:r>
              <a:rPr lang="nl-BE" sz="2000" dirty="0" err="1"/>
              <a:t>backlog</a:t>
            </a:r>
            <a:r>
              <a:rPr lang="nl-BE" sz="2000" dirty="0"/>
              <a:t> document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06228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sz="2000" dirty="0"/>
              <a:t>Bepaal aantal mandagen</a:t>
            </a:r>
          </a:p>
          <a:p>
            <a:pPr marL="0" indent="0">
              <a:buNone/>
            </a:pPr>
            <a:endParaRPr lang="nl-BE" sz="1000" dirty="0"/>
          </a:p>
          <a:p>
            <a:r>
              <a:rPr lang="nl-BE" sz="2000" dirty="0"/>
              <a:t>In principe 2 mandagen per teamlid per week</a:t>
            </a:r>
          </a:p>
          <a:p>
            <a:r>
              <a:rPr lang="nl-BE" sz="2000" dirty="0"/>
              <a:t># teamleden * # weken * # mandagen/week</a:t>
            </a:r>
            <a:br>
              <a:rPr lang="nl-BE" sz="2000" dirty="0"/>
            </a:br>
            <a:br>
              <a:rPr lang="nl-BE" sz="2000" dirty="0"/>
            </a:br>
            <a:r>
              <a:rPr lang="nl-BE" sz="2000" dirty="0"/>
              <a:t>Bv. 4 teamleden * 2 weken * 2 mandagen/week = 16 mandagen</a:t>
            </a:r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1104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nl-BE" sz="2000" dirty="0"/>
              <a:t>Bepaal streefgewicht</a:t>
            </a:r>
          </a:p>
          <a:p>
            <a:pPr marL="0" indent="0">
              <a:buNone/>
            </a:pPr>
            <a:endParaRPr lang="nl-BE" sz="1000" dirty="0"/>
          </a:p>
          <a:p>
            <a:r>
              <a:rPr lang="nl-BE" sz="2000" dirty="0"/>
              <a:t>Mandag = gewicht 5</a:t>
            </a:r>
          </a:p>
          <a:p>
            <a:r>
              <a:rPr lang="nl-BE" sz="2000" dirty="0"/>
              <a:t>Bepaal als gewenst toe te passen buffer percentage (bv. 30%)</a:t>
            </a:r>
          </a:p>
          <a:p>
            <a:r>
              <a:rPr lang="nl-BE" sz="2000" dirty="0"/>
              <a:t>(# mandagen * gewicht mandag) * (1 - bufferpercentage)</a:t>
            </a:r>
            <a:br>
              <a:rPr lang="nl-BE" sz="2000" dirty="0"/>
            </a:br>
            <a:br>
              <a:rPr lang="nl-BE" sz="2000" dirty="0"/>
            </a:br>
            <a:r>
              <a:rPr lang="nl-BE" sz="2000" dirty="0"/>
              <a:t>Bv. (16 * 5) * (1 - 0,3) = 80 * 0,7 = gewicht 56</a:t>
            </a:r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2093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280540" cy="36595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nl-BE" sz="2000" dirty="0"/>
              <a:t>Plan user </a:t>
            </a:r>
            <a:r>
              <a:rPr lang="nl-BE" sz="2000" dirty="0" err="1"/>
              <a:t>stories</a:t>
            </a:r>
            <a:r>
              <a:rPr lang="nl-BE" sz="2000" dirty="0"/>
              <a:t> in tot streefgewicht is bereikt</a:t>
            </a:r>
          </a:p>
          <a:p>
            <a:pPr marL="0" indent="0">
              <a:buNone/>
            </a:pPr>
            <a:endParaRPr lang="nl-BE" sz="1000" dirty="0"/>
          </a:p>
          <a:p>
            <a:r>
              <a:rPr lang="nl-BE" sz="2000" dirty="0"/>
              <a:t>Ga na of alle </a:t>
            </a:r>
            <a:r>
              <a:rPr lang="nl-BE" sz="2000" dirty="0" err="1"/>
              <a:t>benodigheden</a:t>
            </a:r>
            <a:r>
              <a:rPr lang="nl-BE" sz="2000" dirty="0"/>
              <a:t> voorzien zijn</a:t>
            </a:r>
          </a:p>
          <a:p>
            <a:pPr lvl="1"/>
            <a:r>
              <a:rPr lang="nl-BE" sz="2000" dirty="0"/>
              <a:t>Als niet: skip user story</a:t>
            </a:r>
          </a:p>
          <a:p>
            <a:r>
              <a:rPr lang="nl-BE" sz="2000" dirty="0"/>
              <a:t>Analyseer grondig zodat duidelijk is wat gemaakt moet worden en hoe</a:t>
            </a:r>
          </a:p>
          <a:p>
            <a:r>
              <a:rPr lang="nl-BE" sz="2000" dirty="0"/>
              <a:t>Plan de user story in d.m.v. het planning poker proces</a:t>
            </a:r>
          </a:p>
          <a:p>
            <a:r>
              <a:rPr lang="nl-BE" sz="2000" dirty="0"/>
              <a:t>Te gebruiken gewichten</a:t>
            </a:r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212F000C-6E92-4B73-479B-4640FBA60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61796"/>
              </p:ext>
            </p:extLst>
          </p:nvPr>
        </p:nvGraphicFramePr>
        <p:xfrm>
          <a:off x="929640" y="3592195"/>
          <a:ext cx="7802943" cy="63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942">
                  <a:extLst>
                    <a:ext uri="{9D8B030D-6E8A-4147-A177-3AD203B41FA5}">
                      <a16:colId xmlns:a16="http://schemas.microsoft.com/office/drawing/2014/main" val="436668359"/>
                    </a:ext>
                  </a:extLst>
                </a:gridCol>
                <a:gridCol w="760160">
                  <a:extLst>
                    <a:ext uri="{9D8B030D-6E8A-4147-A177-3AD203B41FA5}">
                      <a16:colId xmlns:a16="http://schemas.microsoft.com/office/drawing/2014/main" val="185444084"/>
                    </a:ext>
                  </a:extLst>
                </a:gridCol>
                <a:gridCol w="760160">
                  <a:extLst>
                    <a:ext uri="{9D8B030D-6E8A-4147-A177-3AD203B41FA5}">
                      <a16:colId xmlns:a16="http://schemas.microsoft.com/office/drawing/2014/main" val="3226539546"/>
                    </a:ext>
                  </a:extLst>
                </a:gridCol>
                <a:gridCol w="760160">
                  <a:extLst>
                    <a:ext uri="{9D8B030D-6E8A-4147-A177-3AD203B41FA5}">
                      <a16:colId xmlns:a16="http://schemas.microsoft.com/office/drawing/2014/main" val="492767229"/>
                    </a:ext>
                  </a:extLst>
                </a:gridCol>
                <a:gridCol w="760160">
                  <a:extLst>
                    <a:ext uri="{9D8B030D-6E8A-4147-A177-3AD203B41FA5}">
                      <a16:colId xmlns:a16="http://schemas.microsoft.com/office/drawing/2014/main" val="2016134279"/>
                    </a:ext>
                  </a:extLst>
                </a:gridCol>
                <a:gridCol w="760160">
                  <a:extLst>
                    <a:ext uri="{9D8B030D-6E8A-4147-A177-3AD203B41FA5}">
                      <a16:colId xmlns:a16="http://schemas.microsoft.com/office/drawing/2014/main" val="3037469377"/>
                    </a:ext>
                  </a:extLst>
                </a:gridCol>
                <a:gridCol w="3196201">
                  <a:extLst>
                    <a:ext uri="{9D8B030D-6E8A-4147-A177-3AD203B41FA5}">
                      <a16:colId xmlns:a16="http://schemas.microsoft.com/office/drawing/2014/main" val="834486721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r>
                        <a:rPr lang="nl-BE" dirty="0"/>
                        <a:t>Gewicht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853979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r>
                        <a:rPr lang="nl-BE" dirty="0"/>
                        <a:t>Werk ±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± 1u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± 2u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± 0,5d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± 1d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± 2d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Niet </a:t>
                      </a:r>
                      <a:r>
                        <a:rPr lang="nl-BE" dirty="0" err="1"/>
                        <a:t>inschatbaar</a:t>
                      </a:r>
                      <a:r>
                        <a:rPr lang="nl-BE" dirty="0"/>
                        <a:t>, probeer op te delen!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083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44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Opdracht</a:t>
            </a:r>
          </a:p>
          <a:p>
            <a:r>
              <a:rPr lang="nl-BE" dirty="0"/>
              <a:t>Technische vereisten</a:t>
            </a:r>
          </a:p>
          <a:p>
            <a:r>
              <a:rPr lang="nl-BE" dirty="0"/>
              <a:t>Ontwikkeling- en demo omgeving </a:t>
            </a:r>
          </a:p>
          <a:p>
            <a:r>
              <a:rPr lang="nl-BE" dirty="0"/>
              <a:t>Planning</a:t>
            </a:r>
          </a:p>
          <a:p>
            <a:r>
              <a:rPr lang="nl-BE" dirty="0"/>
              <a:t>Praktische afspraken</a:t>
            </a:r>
          </a:p>
          <a:p>
            <a:r>
              <a:rPr lang="nl-BE" dirty="0"/>
              <a:t>Projectopvolging</a:t>
            </a:r>
          </a:p>
          <a:p>
            <a:r>
              <a:rPr lang="nl-BE" dirty="0"/>
              <a:t>Gebruik GitLab</a:t>
            </a:r>
          </a:p>
          <a:p>
            <a:r>
              <a:rPr lang="nl-BE" dirty="0"/>
              <a:t>Evaluatie</a:t>
            </a:r>
          </a:p>
          <a:p>
            <a:r>
              <a:rPr lang="nl-BE" dirty="0"/>
              <a:t>Indeling teams</a:t>
            </a:r>
          </a:p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31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013840" cy="36595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nl-NL" sz="2000" dirty="0"/>
              <a:t>Maak bijhorend issue aan in </a:t>
            </a:r>
            <a:r>
              <a:rPr lang="nl-NL" sz="2000" dirty="0" err="1"/>
              <a:t>GitLab</a:t>
            </a:r>
            <a:endParaRPr lang="nl-BE" sz="2000" dirty="0"/>
          </a:p>
          <a:p>
            <a:pPr marL="0" indent="0">
              <a:buNone/>
            </a:pPr>
            <a:endParaRPr lang="nl-BE" sz="1000" dirty="0"/>
          </a:p>
          <a:p>
            <a:r>
              <a:rPr lang="nl-BE" sz="2000" dirty="0"/>
              <a:t>Maak onmiddellijk issue aan in GitLab nadat user story is ingeschat</a:t>
            </a:r>
          </a:p>
          <a:p>
            <a:pPr lvl="1"/>
            <a:r>
              <a:rPr lang="nl-BE" sz="2000" dirty="0"/>
              <a:t>Vul titel in (= user story bv. “Als een … wil ik …”)</a:t>
            </a:r>
          </a:p>
          <a:p>
            <a:pPr lvl="1"/>
            <a:r>
              <a:rPr lang="nl-BE" sz="2000" dirty="0"/>
              <a:t>Vul geplande gewicht in</a:t>
            </a:r>
          </a:p>
          <a:p>
            <a:pPr lvl="1"/>
            <a:r>
              <a:rPr lang="nl-BE" sz="2000" dirty="0"/>
              <a:t>Vul mijlpaal van de sprint in</a:t>
            </a:r>
          </a:p>
          <a:p>
            <a:pPr lvl="1"/>
            <a:r>
              <a:rPr lang="nl-BE" sz="2000" dirty="0"/>
              <a:t>Wijs het label “Sprint </a:t>
            </a:r>
            <a:r>
              <a:rPr lang="nl-BE" sz="2000" dirty="0" err="1"/>
              <a:t>backlog</a:t>
            </a:r>
            <a:r>
              <a:rPr lang="nl-BE" sz="2000" dirty="0"/>
              <a:t>” toe</a:t>
            </a:r>
            <a:br>
              <a:rPr lang="nl-BE" sz="2000" dirty="0"/>
            </a:br>
            <a:r>
              <a:rPr lang="nl-BE" sz="2000" dirty="0"/>
              <a:t>(Ook voor overgenomen issues uit een voorgaande sprint!)</a:t>
            </a:r>
          </a:p>
          <a:p>
            <a:pPr lvl="1"/>
            <a:r>
              <a:rPr lang="nl-NL" sz="2000" dirty="0"/>
              <a:t>Als gewenst kan je een takenlijst aanmaken in de </a:t>
            </a:r>
            <a:r>
              <a:rPr lang="nl-NL" sz="2000" dirty="0" err="1"/>
              <a:t>description</a:t>
            </a:r>
            <a:r>
              <a:rPr lang="nl-NL" sz="2000" dirty="0"/>
              <a:t> van het issue (</a:t>
            </a:r>
            <a:r>
              <a:rPr lang="nl-BE" sz="2000" dirty="0">
                <a:latin typeface="Arial"/>
                <a:cs typeface="Arial"/>
              </a:rPr>
              <a:t>Typ hiervoor – [ ] voor elke taak</a:t>
            </a:r>
            <a:r>
              <a:rPr lang="nl-NL" sz="2000" dirty="0">
                <a:latin typeface="Arial"/>
                <a:cs typeface="Arial"/>
              </a:rPr>
              <a:t>)</a:t>
            </a:r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57938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250060" cy="36595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nl-BE" sz="2000" dirty="0"/>
              <a:t>Genereer sprint </a:t>
            </a:r>
            <a:r>
              <a:rPr lang="nl-BE" sz="2000" dirty="0" err="1"/>
              <a:t>backlog</a:t>
            </a:r>
            <a:r>
              <a:rPr lang="nl-BE" sz="2000" dirty="0"/>
              <a:t> document via tool</a:t>
            </a:r>
          </a:p>
          <a:p>
            <a:pPr marL="0" indent="0">
              <a:buNone/>
            </a:pPr>
            <a:endParaRPr lang="nl-BE" sz="1000" dirty="0"/>
          </a:p>
          <a:p>
            <a:r>
              <a:rPr lang="nl-BE" sz="2000" dirty="0"/>
              <a:t>Na afronding sprint planning</a:t>
            </a:r>
          </a:p>
          <a:p>
            <a:pPr lvl="1"/>
            <a:r>
              <a:rPr lang="nl-BE" sz="2000" dirty="0"/>
              <a:t>Controleer dat alles is voorzien op GitLab!</a:t>
            </a:r>
          </a:p>
          <a:p>
            <a:r>
              <a:rPr lang="nl-BE" sz="2000" dirty="0"/>
              <a:t>Start de rapportage tool op</a:t>
            </a:r>
            <a:br>
              <a:rPr lang="nl-BE" sz="2000" dirty="0"/>
            </a:br>
            <a:r>
              <a:rPr lang="nl-BE" sz="1200" dirty="0"/>
              <a:t>(Vul 1-malig </a:t>
            </a:r>
            <a:r>
              <a:rPr lang="nl-BE" sz="1200" dirty="0" err="1"/>
              <a:t>custom</a:t>
            </a:r>
            <a:r>
              <a:rPr lang="nl-BE" sz="1200" dirty="0"/>
              <a:t> </a:t>
            </a:r>
            <a:r>
              <a:rPr lang="nl-BE" sz="1200" dirty="0" err="1"/>
              <a:t>settings</a:t>
            </a:r>
            <a:r>
              <a:rPr lang="nl-BE" sz="1200" dirty="0"/>
              <a:t> aan in </a:t>
            </a:r>
            <a:r>
              <a:rPr lang="nl-BE" sz="1200" dirty="0" err="1"/>
              <a:t>appsettings.json</a:t>
            </a:r>
            <a:r>
              <a:rPr lang="nl-BE" sz="1200" dirty="0"/>
              <a:t>)</a:t>
            </a:r>
          </a:p>
          <a:p>
            <a:r>
              <a:rPr lang="nl-BE" sz="2000" dirty="0"/>
              <a:t>Selecteer de mijlpaal van de sprint</a:t>
            </a:r>
          </a:p>
          <a:p>
            <a:r>
              <a:rPr lang="nl-BE" sz="2000" dirty="0"/>
              <a:t>Voer het aantal mandagen in van de sprint</a:t>
            </a:r>
          </a:p>
          <a:p>
            <a:r>
              <a:rPr lang="nl-BE" sz="2000" dirty="0"/>
              <a:t>Voer het toegepaste bufferpercentage in (geheel getal, 0 als n.v.t.)</a:t>
            </a:r>
          </a:p>
          <a:p>
            <a:r>
              <a:rPr lang="nl-BE" sz="2000" dirty="0"/>
              <a:t>Voer het sprintdoel in</a:t>
            </a:r>
          </a:p>
          <a:p>
            <a:endParaRPr lang="nl-BE" sz="20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5695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013840" cy="36595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nl-BE" sz="2000" dirty="0"/>
              <a:t>Genereer sprint </a:t>
            </a:r>
            <a:r>
              <a:rPr lang="nl-BE" sz="2000" dirty="0" err="1"/>
              <a:t>backlog</a:t>
            </a:r>
            <a:r>
              <a:rPr lang="nl-BE" sz="2000" dirty="0"/>
              <a:t> document via tool</a:t>
            </a:r>
          </a:p>
          <a:p>
            <a:pPr marL="0" indent="0">
              <a:buNone/>
            </a:pPr>
            <a:endParaRPr lang="nl-BE" sz="1000" dirty="0"/>
          </a:p>
          <a:p>
            <a:r>
              <a:rPr lang="nl-BE" sz="2000" dirty="0"/>
              <a:t>Klik op ‘Exporteer iteratie </a:t>
            </a:r>
            <a:r>
              <a:rPr lang="nl-BE" sz="2000" dirty="0" err="1"/>
              <a:t>backlog</a:t>
            </a:r>
            <a:r>
              <a:rPr lang="nl-BE" sz="2000" dirty="0"/>
              <a:t>’</a:t>
            </a:r>
          </a:p>
          <a:p>
            <a:r>
              <a:rPr lang="nl-BE" sz="2000" dirty="0"/>
              <a:t>Bezorg het gegenereerde Excel-document (Formele rapportage!)</a:t>
            </a:r>
          </a:p>
          <a:p>
            <a:pPr lvl="1"/>
            <a:r>
              <a:rPr lang="nl-BE" sz="2000" dirty="0"/>
              <a:t>Terug te vinden in </a:t>
            </a:r>
            <a:r>
              <a:rPr lang="nl-BE" sz="2000" dirty="0" err="1"/>
              <a:t>submap</a:t>
            </a:r>
            <a:r>
              <a:rPr lang="nl-BE" sz="2000" dirty="0"/>
              <a:t> van </a:t>
            </a:r>
            <a:r>
              <a:rPr lang="nl-BE" sz="2000" dirty="0" err="1"/>
              <a:t>executable</a:t>
            </a:r>
            <a:r>
              <a:rPr lang="nl-BE" sz="2000" dirty="0"/>
              <a:t> (.\Export\Output)</a:t>
            </a:r>
          </a:p>
          <a:p>
            <a:pPr lvl="1"/>
            <a:r>
              <a:rPr lang="nl-BE" sz="2000" dirty="0"/>
              <a:t>Bv. </a:t>
            </a:r>
            <a:r>
              <a:rPr lang="nl-BE" sz="2000" dirty="0" err="1"/>
              <a:t>ibl_team</a:t>
            </a:r>
            <a:r>
              <a:rPr lang="nl-BE" sz="2000" dirty="0"/>
              <a:t> 09_s1.xlsx </a:t>
            </a:r>
          </a:p>
          <a:p>
            <a:endParaRPr lang="nl-BE" sz="20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3350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013840" cy="36595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nl-BE" sz="2000" dirty="0"/>
              <a:t>Genereer sprint </a:t>
            </a:r>
            <a:r>
              <a:rPr lang="nl-BE" sz="2000" dirty="0" err="1"/>
              <a:t>backlog</a:t>
            </a:r>
            <a:r>
              <a:rPr lang="nl-BE" sz="2000" dirty="0"/>
              <a:t> document via tool</a:t>
            </a:r>
          </a:p>
          <a:p>
            <a:pPr marL="0" indent="0">
              <a:buNone/>
            </a:pPr>
            <a:endParaRPr lang="nl-BE" sz="1000" dirty="0"/>
          </a:p>
          <a:p>
            <a:endParaRPr lang="nl-BE" sz="20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23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9C7C7E6-5CAF-6D22-5CAE-3861B659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13" y="1447554"/>
            <a:ext cx="4623062" cy="2991393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0042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013840" cy="36595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nl-BE" sz="2000" dirty="0"/>
              <a:t>Bezorg sprint </a:t>
            </a:r>
            <a:r>
              <a:rPr lang="nl-BE" sz="2000" dirty="0" err="1"/>
              <a:t>backlog</a:t>
            </a:r>
            <a:r>
              <a:rPr lang="nl-BE" sz="2000" dirty="0"/>
              <a:t> document</a:t>
            </a:r>
          </a:p>
          <a:p>
            <a:pPr marL="457200" indent="-457200">
              <a:buFont typeface="+mj-lt"/>
              <a:buAutoNum type="arabicPeriod" startAt="6"/>
            </a:pPr>
            <a:endParaRPr lang="nl-BE" sz="1000" dirty="0"/>
          </a:p>
          <a:p>
            <a:r>
              <a:rPr lang="nl-BE" sz="2000" dirty="0"/>
              <a:t>Klik op ‘Exporteer iteratie </a:t>
            </a:r>
            <a:r>
              <a:rPr lang="nl-BE" sz="2000" dirty="0" err="1"/>
              <a:t>backlog</a:t>
            </a:r>
            <a:r>
              <a:rPr lang="nl-BE" sz="2000" dirty="0"/>
              <a:t>’</a:t>
            </a:r>
          </a:p>
          <a:p>
            <a:r>
              <a:rPr lang="nl-BE" sz="2000" dirty="0"/>
              <a:t>Bezorg het gegenereerde Excel-document</a:t>
            </a:r>
          </a:p>
          <a:p>
            <a:pPr lvl="1"/>
            <a:r>
              <a:rPr lang="nl-BE" sz="2000" dirty="0"/>
              <a:t>Terug te vinden in </a:t>
            </a:r>
            <a:r>
              <a:rPr lang="nl-BE" sz="2000" dirty="0" err="1"/>
              <a:t>submap</a:t>
            </a:r>
            <a:r>
              <a:rPr lang="nl-BE" sz="2000" dirty="0"/>
              <a:t> van </a:t>
            </a:r>
            <a:r>
              <a:rPr lang="nl-BE" sz="2000" dirty="0" err="1"/>
              <a:t>executable</a:t>
            </a:r>
            <a:r>
              <a:rPr lang="nl-BE" sz="2000" dirty="0"/>
              <a:t> (.\Export\Output)</a:t>
            </a:r>
          </a:p>
          <a:p>
            <a:pPr lvl="1"/>
            <a:r>
              <a:rPr lang="nl-BE" sz="2000" dirty="0"/>
              <a:t>Bv. </a:t>
            </a:r>
            <a:r>
              <a:rPr lang="nl-BE" sz="2000" dirty="0" err="1"/>
              <a:t>ibl_team</a:t>
            </a:r>
            <a:r>
              <a:rPr lang="nl-BE" sz="2000" dirty="0"/>
              <a:t> 09_s1.xlsx </a:t>
            </a:r>
          </a:p>
          <a:p>
            <a:endParaRPr lang="nl-BE" sz="20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7381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013840" cy="3659564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nl-BE" sz="2000" dirty="0"/>
              <a:t>Aandachtspunten</a:t>
            </a:r>
          </a:p>
          <a:p>
            <a:pPr marL="457200" indent="-457200">
              <a:buFont typeface="+mj-lt"/>
              <a:buAutoNum type="arabicPeriod" startAt="7"/>
            </a:pPr>
            <a:endParaRPr lang="nl-BE" sz="1000" dirty="0"/>
          </a:p>
          <a:p>
            <a:r>
              <a:rPr lang="nl-BE" sz="2000" dirty="0"/>
              <a:t>Geen issues aanmaken omtrent planning/review/</a:t>
            </a:r>
            <a:r>
              <a:rPr lang="nl-BE" sz="2000" dirty="0" err="1"/>
              <a:t>daily</a:t>
            </a:r>
            <a:r>
              <a:rPr lang="nl-BE" sz="2000" dirty="0"/>
              <a:t> </a:t>
            </a:r>
            <a:r>
              <a:rPr lang="nl-BE" sz="2000" dirty="0" err="1"/>
              <a:t>standup</a:t>
            </a:r>
            <a:r>
              <a:rPr lang="nl-BE" sz="2000" dirty="0"/>
              <a:t> meetings!</a:t>
            </a:r>
          </a:p>
          <a:p>
            <a:r>
              <a:rPr lang="nl-BE" sz="2000" dirty="0"/>
              <a:t>Deel </a:t>
            </a:r>
            <a:r>
              <a:rPr lang="nl-BE" sz="2000" dirty="0" err="1"/>
              <a:t>stories</a:t>
            </a:r>
            <a:r>
              <a:rPr lang="nl-BE" sz="2000" dirty="0"/>
              <a:t> met gewicht 13 als mogelijk op in </a:t>
            </a:r>
            <a:r>
              <a:rPr lang="nl-BE" sz="2000" dirty="0" err="1"/>
              <a:t>deelstories</a:t>
            </a:r>
            <a:r>
              <a:rPr lang="nl-BE" sz="2000" dirty="0"/>
              <a:t> met kleiner gewicht!</a:t>
            </a:r>
          </a:p>
          <a:p>
            <a:r>
              <a:rPr lang="nl-BE" sz="2000" dirty="0"/>
              <a:t>Geen issues toewijzen tijdens planning!</a:t>
            </a:r>
          </a:p>
          <a:p>
            <a:r>
              <a:rPr lang="nl-BE" sz="2000" dirty="0"/>
              <a:t>Technische taken (bv. architecturale taak, </a:t>
            </a:r>
            <a:r>
              <a:rPr lang="nl-BE" sz="2000" dirty="0" err="1"/>
              <a:t>css</a:t>
            </a:r>
            <a:r>
              <a:rPr lang="nl-BE" sz="2000" dirty="0"/>
              <a:t>, </a:t>
            </a:r>
            <a:r>
              <a:rPr lang="nl-BE" sz="2000" dirty="0" err="1"/>
              <a:t>refactoren</a:t>
            </a:r>
            <a:r>
              <a:rPr lang="nl-BE" sz="2000" dirty="0"/>
              <a:t> code nadat user story is opgeleverd)</a:t>
            </a:r>
          </a:p>
          <a:p>
            <a:pPr lvl="1"/>
            <a:r>
              <a:rPr lang="nl-BE" sz="2000" dirty="0"/>
              <a:t>Zijn geen user </a:t>
            </a:r>
            <a:r>
              <a:rPr lang="nl-BE" sz="2000" dirty="0" err="1"/>
              <a:t>stories</a:t>
            </a:r>
            <a:endParaRPr lang="nl-BE" sz="2000" dirty="0"/>
          </a:p>
          <a:p>
            <a:pPr lvl="1"/>
            <a:r>
              <a:rPr lang="nl-BE" sz="2000" dirty="0"/>
              <a:t>Start titel altijd met “Technische taak”</a:t>
            </a:r>
          </a:p>
          <a:p>
            <a:r>
              <a:rPr lang="nl-BE" sz="2000" dirty="0"/>
              <a:t>Samenwerken aan een user story</a:t>
            </a:r>
          </a:p>
          <a:p>
            <a:pPr lvl="1"/>
            <a:r>
              <a:rPr lang="nl-BE" sz="2000" dirty="0"/>
              <a:t>Niet toegelaten, elk teamlid werkt telkens een user story volledig af!</a:t>
            </a:r>
          </a:p>
          <a:p>
            <a:pPr lvl="1"/>
            <a:r>
              <a:rPr lang="nl-BE" sz="2000" dirty="0"/>
              <a:t>Hulp bieden aan anderen mag maar </a:t>
            </a:r>
            <a:r>
              <a:rPr lang="nl-BE" sz="2000" b="1" dirty="0">
                <a:solidFill>
                  <a:srgbClr val="AD0F0A"/>
                </a:solidFill>
              </a:rPr>
              <a:t>geen pair </a:t>
            </a:r>
            <a:r>
              <a:rPr lang="nl-BE" sz="2000" b="1" dirty="0" err="1">
                <a:solidFill>
                  <a:srgbClr val="AD0F0A"/>
                </a:solidFill>
              </a:rPr>
              <a:t>programming</a:t>
            </a:r>
            <a:r>
              <a:rPr lang="nl-BE" sz="2000" dirty="0"/>
              <a:t>!</a:t>
            </a:r>
            <a:br>
              <a:rPr lang="nl-BE" sz="2000" dirty="0"/>
            </a:br>
            <a:endParaRPr lang="nl-BE" sz="2000" dirty="0"/>
          </a:p>
          <a:p>
            <a:r>
              <a:rPr lang="nl-BE" sz="2000" dirty="0"/>
              <a:t>Hulp bieden aan teamlid</a:t>
            </a:r>
          </a:p>
          <a:p>
            <a:pPr lvl="1"/>
            <a:r>
              <a:rPr lang="nl-BE" sz="2000" dirty="0"/>
              <a:t>Helper maakt issue in GitLab met label </a:t>
            </a:r>
            <a:r>
              <a:rPr lang="nl-BE" sz="2000"/>
              <a:t>“Support” </a:t>
            </a:r>
            <a:r>
              <a:rPr lang="nl-BE" sz="2000" dirty="0"/>
              <a:t>(max 1 issue per teamlid per sprint)</a:t>
            </a:r>
          </a:p>
          <a:p>
            <a:pPr lvl="1"/>
            <a:r>
              <a:rPr lang="nl-BE" sz="2000" dirty="0"/>
              <a:t>Registreer geboden hulp in </a:t>
            </a:r>
            <a:r>
              <a:rPr lang="nl-BE" sz="2000" dirty="0" err="1"/>
              <a:t>description</a:t>
            </a:r>
            <a:r>
              <a:rPr lang="nl-BE" sz="2000" dirty="0"/>
              <a:t> van het issue als volgt:</a:t>
            </a:r>
          </a:p>
          <a:p>
            <a:pPr lvl="2"/>
            <a:r>
              <a:rPr lang="nl-BE" sz="2000" dirty="0"/>
              <a:t>Datum – Persoon waaraan ondersteuning werd gegeven – (optioneel bijkomende feedback)</a:t>
            </a:r>
          </a:p>
          <a:p>
            <a:pPr lvl="2"/>
            <a:r>
              <a:rPr lang="nl-BE" sz="2000" dirty="0"/>
              <a:t>Bv. 20241011 – Simpson Homer – Ondersteuning voor opzetten </a:t>
            </a:r>
            <a:r>
              <a:rPr lang="nl-BE" sz="2000" dirty="0" err="1"/>
              <a:t>logging</a:t>
            </a:r>
            <a:endParaRPr lang="nl-BE" sz="20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129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Tijdens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r>
              <a:rPr lang="nl-BE" sz="2000" dirty="0"/>
              <a:t>Wijs issue aan jezelf toe in GitLab wanneer je het opneemt</a:t>
            </a:r>
          </a:p>
          <a:p>
            <a:r>
              <a:rPr lang="nl-BE" sz="2000" dirty="0"/>
              <a:t>Pas onmiddellijk status van issue aan in scrum board</a:t>
            </a:r>
          </a:p>
          <a:p>
            <a:pPr lvl="1"/>
            <a:r>
              <a:rPr lang="nl-NL" sz="2000" dirty="0"/>
              <a:t>Bv. sleep issue vanuit “Sprint </a:t>
            </a:r>
            <a:r>
              <a:rPr lang="nl-NL" sz="2000" dirty="0" err="1"/>
              <a:t>backlog</a:t>
            </a:r>
            <a:r>
              <a:rPr lang="nl-NL" sz="2000" dirty="0"/>
              <a:t>” naar “In </a:t>
            </a:r>
            <a:r>
              <a:rPr lang="nl-NL" sz="2000" dirty="0" err="1"/>
              <a:t>progress</a:t>
            </a:r>
            <a:r>
              <a:rPr lang="nl-NL" sz="2000" dirty="0"/>
              <a:t>” wanneer je start aan een issue</a:t>
            </a:r>
            <a:endParaRPr lang="nl-BE" sz="2000" dirty="0"/>
          </a:p>
          <a:p>
            <a:r>
              <a:rPr lang="nl-BE" sz="2000" dirty="0"/>
              <a:t>Niet op einde van sprint alles in “Done” zetten!</a:t>
            </a:r>
          </a:p>
          <a:p>
            <a:r>
              <a:rPr lang="nl-BE" sz="2000" dirty="0"/>
              <a:t>Registreer tijdig de uren die je werkte aan een issue!</a:t>
            </a:r>
          </a:p>
          <a:p>
            <a:pPr lvl="1"/>
            <a:r>
              <a:rPr lang="nl-BE" sz="2000" dirty="0"/>
              <a:t>Minimaal aan het einde van elke werkdag</a:t>
            </a:r>
          </a:p>
          <a:p>
            <a:pPr lvl="1"/>
            <a:r>
              <a:rPr lang="nl-BE" sz="2000" dirty="0"/>
              <a:t>Wanneer je een issue naar “Done” sleept</a:t>
            </a:r>
          </a:p>
          <a:p>
            <a:r>
              <a:rPr lang="nl-BE" sz="2000" dirty="0"/>
              <a:t>Geen issues afsluiten!!</a:t>
            </a:r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80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Einde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r>
              <a:rPr lang="nl-BE" sz="2000" dirty="0"/>
              <a:t>Controleer dat alle ontbrekende informatie is aangevuld in GitLab!</a:t>
            </a:r>
          </a:p>
          <a:p>
            <a:r>
              <a:rPr lang="nl-BE" sz="2000" dirty="0"/>
              <a:t>Start de rapportage tool</a:t>
            </a:r>
          </a:p>
          <a:p>
            <a:r>
              <a:rPr lang="nl-BE" sz="2000" dirty="0"/>
              <a:t>Selecteer de mijlpaal van de sprint</a:t>
            </a:r>
          </a:p>
          <a:p>
            <a:r>
              <a:rPr lang="nl-BE" sz="2000" dirty="0"/>
              <a:t>Klik op ‘Exporteer iteratie verslag’</a:t>
            </a:r>
          </a:p>
          <a:p>
            <a:r>
              <a:rPr lang="nl-BE" sz="2000" dirty="0"/>
              <a:t>Bezorg het gegenereerde Excel-document (Formele rapportage!)</a:t>
            </a:r>
          </a:p>
          <a:p>
            <a:pPr lvl="1"/>
            <a:r>
              <a:rPr lang="nl-BE" sz="2000" dirty="0"/>
              <a:t>Terug te vinden in </a:t>
            </a:r>
            <a:r>
              <a:rPr lang="nl-BE" sz="2000" dirty="0" err="1"/>
              <a:t>submap</a:t>
            </a:r>
            <a:r>
              <a:rPr lang="nl-BE" sz="2000" dirty="0"/>
              <a:t> van </a:t>
            </a:r>
            <a:r>
              <a:rPr lang="nl-BE" sz="2000" dirty="0" err="1"/>
              <a:t>executable</a:t>
            </a:r>
            <a:r>
              <a:rPr lang="nl-BE" sz="2000" dirty="0"/>
              <a:t> (.\Export\Output)</a:t>
            </a:r>
          </a:p>
          <a:p>
            <a:pPr lvl="1"/>
            <a:r>
              <a:rPr lang="nl-BE" sz="2000" dirty="0"/>
              <a:t>Bv. </a:t>
            </a:r>
            <a:r>
              <a:rPr lang="nl-BE" sz="2000" dirty="0" err="1"/>
              <a:t>irpt_team</a:t>
            </a:r>
            <a:r>
              <a:rPr lang="nl-BE" sz="2000" dirty="0"/>
              <a:t> 09_s1.xlsx</a:t>
            </a:r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09008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Einde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r>
              <a:rPr lang="nl-BE" sz="2000" dirty="0"/>
              <a:t>Controleer dat alle ontbrekende informatie is aangevuld in GitLab!</a:t>
            </a:r>
          </a:p>
          <a:p>
            <a:r>
              <a:rPr lang="nl-BE" sz="2000" dirty="0"/>
              <a:t>Start de rapportage tool</a:t>
            </a:r>
          </a:p>
          <a:p>
            <a:r>
              <a:rPr lang="nl-BE" sz="2000" dirty="0"/>
              <a:t>Selecteer de mijlpaal van de sprint</a:t>
            </a:r>
          </a:p>
          <a:p>
            <a:r>
              <a:rPr lang="nl-BE" sz="2000" dirty="0"/>
              <a:t>Klik op ‘Exporteer iteratie verslag’</a:t>
            </a:r>
          </a:p>
          <a:p>
            <a:r>
              <a:rPr lang="nl-BE" sz="2000" dirty="0"/>
              <a:t>Bezorg het gegenereerde Excel-document (Formele rapportage!)</a:t>
            </a:r>
          </a:p>
          <a:p>
            <a:pPr lvl="1"/>
            <a:r>
              <a:rPr lang="nl-BE" sz="2000" dirty="0"/>
              <a:t>Terug te vinden in </a:t>
            </a:r>
            <a:r>
              <a:rPr lang="nl-BE" sz="2000" dirty="0" err="1"/>
              <a:t>submap</a:t>
            </a:r>
            <a:r>
              <a:rPr lang="nl-BE" sz="2000" dirty="0"/>
              <a:t> van </a:t>
            </a:r>
            <a:r>
              <a:rPr lang="nl-BE" sz="2000" dirty="0" err="1"/>
              <a:t>executable</a:t>
            </a:r>
            <a:r>
              <a:rPr lang="nl-BE" sz="2000" dirty="0"/>
              <a:t> (.\Export\Output)</a:t>
            </a:r>
          </a:p>
          <a:p>
            <a:pPr lvl="1"/>
            <a:r>
              <a:rPr lang="nl-BE" sz="2000" dirty="0"/>
              <a:t>Bv. </a:t>
            </a:r>
            <a:r>
              <a:rPr lang="nl-BE" sz="2000" dirty="0" err="1"/>
              <a:t>irpt_team</a:t>
            </a:r>
            <a:r>
              <a:rPr lang="nl-BE" sz="2000" dirty="0"/>
              <a:t> 09_s1.xlsx</a:t>
            </a:r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4386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Einde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29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9BDBB00-2B16-8F2E-924A-3537C837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4" y="928411"/>
            <a:ext cx="4332439" cy="32866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8602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Arial"/>
                <a:cs typeface="Arial"/>
              </a:rPr>
              <a:t>Ontwikkeling </a:t>
            </a:r>
            <a:r>
              <a:rPr lang="nl-NL" sz="2000" dirty="0" err="1">
                <a:latin typeface="Arial"/>
                <a:cs typeface="Arial"/>
              </a:rPr>
              <a:t>admin</a:t>
            </a:r>
            <a:r>
              <a:rPr lang="nl-NL" sz="2000" dirty="0">
                <a:latin typeface="Arial"/>
                <a:cs typeface="Arial"/>
              </a:rPr>
              <a:t> toepassing en client app voor GATAM</a:t>
            </a:r>
          </a:p>
          <a:p>
            <a:pPr lvl="1"/>
            <a:r>
              <a:rPr lang="nl-BE" sz="2000" dirty="0"/>
              <a:t>User </a:t>
            </a:r>
            <a:r>
              <a:rPr lang="nl-BE" sz="2000" dirty="0" err="1"/>
              <a:t>stories</a:t>
            </a:r>
            <a:r>
              <a:rPr lang="nl-BE" sz="2000" dirty="0"/>
              <a:t> uitgewerkt door klant (</a:t>
            </a:r>
            <a:r>
              <a:rPr lang="nl-BE" sz="2000" dirty="0" err="1"/>
              <a:t>Digitap</a:t>
            </a:r>
            <a:r>
              <a:rPr lang="nl-BE" sz="2000" dirty="0"/>
              <a:t>)</a:t>
            </a:r>
          </a:p>
          <a:p>
            <a:pPr lvl="1"/>
            <a:r>
              <a:rPr lang="nl-BE" sz="2000" dirty="0"/>
              <a:t>Prototype uitgewerkt door klant (</a:t>
            </a:r>
            <a:r>
              <a:rPr lang="nl-BE" sz="2000" dirty="0" err="1"/>
              <a:t>Digitap</a:t>
            </a:r>
            <a:r>
              <a:rPr lang="nl-BE" sz="2000" dirty="0"/>
              <a:t>)</a:t>
            </a:r>
          </a:p>
          <a:p>
            <a:r>
              <a:rPr lang="nl-BE" sz="2000" dirty="0"/>
              <a:t>Technische documentatie</a:t>
            </a:r>
          </a:p>
          <a:p>
            <a:r>
              <a:rPr lang="nl-BE" sz="2000" dirty="0"/>
              <a:t>Gebruikershandleiding in PDF formaat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82707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Sprint review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295780" cy="3659564"/>
          </a:xfrm>
        </p:spPr>
        <p:txBody>
          <a:bodyPr>
            <a:normAutofit/>
          </a:bodyPr>
          <a:lstStyle/>
          <a:p>
            <a:r>
              <a:rPr lang="nl-BE" sz="2000" dirty="0"/>
              <a:t>Twee wekelijks op vrijdag</a:t>
            </a:r>
          </a:p>
          <a:p>
            <a:r>
              <a:rPr lang="nl-BE" sz="2000" dirty="0"/>
              <a:t>Live demo van opgeleverde functionaliteit</a:t>
            </a:r>
          </a:p>
          <a:p>
            <a:pPr lvl="1"/>
            <a:r>
              <a:rPr lang="nl-BE" sz="2000" dirty="0"/>
              <a:t>Op server</a:t>
            </a:r>
          </a:p>
          <a:p>
            <a:pPr lvl="1"/>
            <a:r>
              <a:rPr lang="nl-BE" sz="2000" dirty="0"/>
              <a:t>Voor (proxy) product </a:t>
            </a:r>
            <a:r>
              <a:rPr lang="nl-BE" sz="2000" dirty="0" err="1"/>
              <a:t>owner</a:t>
            </a:r>
            <a:r>
              <a:rPr lang="nl-BE" sz="2000" dirty="0"/>
              <a:t>(s)</a:t>
            </a:r>
          </a:p>
          <a:p>
            <a:pPr lvl="1"/>
            <a:r>
              <a:rPr lang="nl-BE" sz="2000" dirty="0"/>
              <a:t>Feedback van (proxy) product </a:t>
            </a:r>
            <a:r>
              <a:rPr lang="nl-BE" sz="2000" dirty="0" err="1"/>
              <a:t>owner</a:t>
            </a:r>
            <a:r>
              <a:rPr lang="nl-BE" sz="2000" dirty="0"/>
              <a:t>(s)</a:t>
            </a:r>
          </a:p>
          <a:p>
            <a:r>
              <a:rPr lang="nl-BE" sz="2000" dirty="0"/>
              <a:t>Mogelijkheid tot vragen ter verduidelijking user </a:t>
            </a:r>
            <a:r>
              <a:rPr lang="nl-BE" sz="2000" dirty="0" err="1"/>
              <a:t>stories</a:t>
            </a:r>
            <a:r>
              <a:rPr lang="nl-BE" sz="2000" dirty="0"/>
              <a:t> volgende sprint </a:t>
            </a:r>
          </a:p>
          <a:p>
            <a:endParaRPr lang="nl-BE" sz="2000" dirty="0"/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5958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Overige reviews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295780" cy="3659564"/>
          </a:xfrm>
        </p:spPr>
        <p:txBody>
          <a:bodyPr>
            <a:normAutofit/>
          </a:bodyPr>
          <a:lstStyle/>
          <a:p>
            <a:r>
              <a:rPr lang="nl-BE" sz="2000" dirty="0"/>
              <a:t>Vrijdag week na sprint review</a:t>
            </a:r>
          </a:p>
          <a:p>
            <a:r>
              <a:rPr lang="nl-BE" sz="2000" dirty="0"/>
              <a:t>Code (eventueel met externe code reviews)</a:t>
            </a:r>
          </a:p>
          <a:p>
            <a:r>
              <a:rPr lang="nl-BE" sz="2000" dirty="0"/>
              <a:t>Projectmatig werken</a:t>
            </a:r>
          </a:p>
          <a:p>
            <a:endParaRPr lang="nl-BE" sz="2000" dirty="0"/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0698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Projectopvolging - Peerevaluatie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295780" cy="3659564"/>
          </a:xfrm>
        </p:spPr>
        <p:txBody>
          <a:bodyPr>
            <a:normAutofit/>
          </a:bodyPr>
          <a:lstStyle/>
          <a:p>
            <a:r>
              <a:rPr lang="nl-BE" sz="2000" dirty="0"/>
              <a:t>Te bereiken op </a:t>
            </a:r>
            <a:r>
              <a:rPr lang="nl-BE" sz="2000" dirty="0">
                <a:hlinkClick r:id="rId2"/>
              </a:rPr>
              <a:t>https://peerevaluations.ap.be</a:t>
            </a:r>
            <a:endParaRPr lang="nl-BE" sz="2000" dirty="0"/>
          </a:p>
          <a:p>
            <a:r>
              <a:rPr lang="nl-BE" sz="2000" dirty="0"/>
              <a:t>Einde van elke sprint (zie planning)</a:t>
            </a:r>
          </a:p>
          <a:p>
            <a:r>
              <a:rPr lang="nl-BE" sz="2000" dirty="0"/>
              <a:t>Verplicht commentaar in te vullen bij peer leden en jezelf</a:t>
            </a:r>
          </a:p>
          <a:p>
            <a:r>
              <a:rPr lang="nl-BE" sz="2000" dirty="0"/>
              <a:t>Respecteer de deadlines! Niet ingevuld = minpunten!</a:t>
            </a:r>
          </a:p>
          <a:p>
            <a:endParaRPr lang="nl-BE" sz="2000" dirty="0"/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669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/>
              <a:t>Gebruik GitLab - Voorbereiding docent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r>
              <a:rPr lang="nl-BE" sz="2000" dirty="0"/>
              <a:t>GitLab </a:t>
            </a:r>
            <a:r>
              <a:rPr lang="nl-BE" sz="2000" dirty="0" err="1"/>
              <a:t>group</a:t>
            </a:r>
            <a:r>
              <a:rPr lang="nl-BE" sz="2000" dirty="0"/>
              <a:t> aanmaken </a:t>
            </a:r>
          </a:p>
          <a:p>
            <a:r>
              <a:rPr lang="nl-BE" sz="2000" dirty="0"/>
              <a:t>Teamleden koppelen</a:t>
            </a:r>
          </a:p>
          <a:p>
            <a:r>
              <a:rPr lang="nl-BE" sz="2000" dirty="0"/>
              <a:t>Project + </a:t>
            </a:r>
            <a:r>
              <a:rPr lang="nl-BE" sz="2000" dirty="0" err="1"/>
              <a:t>repository</a:t>
            </a:r>
            <a:r>
              <a:rPr lang="nl-BE" sz="2000" dirty="0"/>
              <a:t> in GitLab </a:t>
            </a:r>
            <a:r>
              <a:rPr lang="nl-BE" sz="2000" dirty="0" err="1"/>
              <a:t>group</a:t>
            </a:r>
            <a:r>
              <a:rPr lang="nl-BE" sz="2000" dirty="0"/>
              <a:t> van team</a:t>
            </a:r>
          </a:p>
          <a:p>
            <a:r>
              <a:rPr lang="nl-BE" sz="2000" dirty="0"/>
              <a:t>Mijlpaal per sprint</a:t>
            </a:r>
          </a:p>
          <a:p>
            <a:r>
              <a:rPr lang="nl-BE" sz="2000" dirty="0"/>
              <a:t>Scrumboard per sprint</a:t>
            </a:r>
          </a:p>
          <a:p>
            <a:r>
              <a:rPr lang="nl-BE" sz="2000" dirty="0"/>
              <a:t>Status buckets per scrumboard</a:t>
            </a:r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33</a:t>
            </a:fld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C77196-718A-D831-DDD3-31CE0FD9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8925" y="407891"/>
            <a:ext cx="469324" cy="4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51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/>
              <a:t>Gebruik GitLab - Voorbereiding student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r>
              <a:rPr lang="nl-NL" sz="2000" dirty="0"/>
              <a:t>Te bereiken op </a:t>
            </a:r>
            <a:r>
              <a:rPr lang="nl-NL" sz="2000" dirty="0">
                <a:hlinkClick r:id="rId2"/>
              </a:rPr>
              <a:t>https://gitlab.apstudent.be</a:t>
            </a:r>
            <a:endParaRPr lang="nl-NL" sz="2000" dirty="0"/>
          </a:p>
          <a:p>
            <a:r>
              <a:rPr lang="nl-NL" sz="2000" dirty="0"/>
              <a:t>Meld je op voorhand aan met je AP studenten e-mailadres</a:t>
            </a:r>
          </a:p>
          <a:p>
            <a:endParaRPr lang="nl-BE" sz="2000" dirty="0"/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34</a:t>
            </a:fld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C77196-718A-D831-DDD3-31CE0FD9F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8925" y="407891"/>
            <a:ext cx="469324" cy="4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/>
              <a:t>Gebruik GitLab - Team dashboard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endParaRPr lang="nl-BE" sz="2000" dirty="0"/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35</a:t>
            </a:fld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C77196-718A-D831-DDD3-31CE0FD9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2625" y="407892"/>
            <a:ext cx="469324" cy="45055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2394102-BDD8-3BF2-0FE8-015CD192C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06" y="952702"/>
            <a:ext cx="6666667" cy="32380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4512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/>
              <a:t>Gebruik GitLab - Scrumboards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endParaRPr lang="nl-BE" sz="2000" dirty="0"/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36</a:t>
            </a:fld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C77196-718A-D831-DDD3-31CE0FD9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4925" y="407891"/>
            <a:ext cx="469324" cy="45055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9FE63F-7256-CA37-B7AD-168D03B09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00" y="952702"/>
            <a:ext cx="6666667" cy="32380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083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/>
              <a:t>Gebruik GitLab - Scrumboards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endParaRPr lang="nl-BE" sz="2000" dirty="0"/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37</a:t>
            </a:fld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C77196-718A-D831-DDD3-31CE0FD9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6400" y="407891"/>
            <a:ext cx="469324" cy="45055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FA9952D-1094-3598-301A-552F2E8E9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00" y="952702"/>
            <a:ext cx="6666667" cy="32380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2338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/>
              <a:t>Gebruik GitLab - Scrumboards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endParaRPr lang="nl-BE" sz="2000" dirty="0"/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38</a:t>
            </a:fld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C77196-718A-D831-DDD3-31CE0FD9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6400" y="407891"/>
            <a:ext cx="469324" cy="45055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8529A99-2027-4829-7A46-5D0AB6872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00" y="954000"/>
            <a:ext cx="3142857" cy="11714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49F3CE0-7A11-6529-CF6F-1EC75EDA2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911" y="2283246"/>
            <a:ext cx="3133333" cy="5904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18935D3-5429-BE19-783F-6A3FC1984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193" y="2873722"/>
            <a:ext cx="1790476" cy="14857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9314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/>
              <a:t>Gebruik GitLab - Scrumboards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endParaRPr lang="nl-BE" sz="2000" dirty="0"/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39</a:t>
            </a:fld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C77196-718A-D831-DDD3-31CE0FD9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6400" y="407891"/>
            <a:ext cx="469324" cy="45055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7CBE2C2-FE45-1013-FFF6-A9B0E4BE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00" y="952702"/>
            <a:ext cx="6666667" cy="32380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5AEA5BA-A863-7656-B20A-6DA3A404F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098" y="1409902"/>
            <a:ext cx="2476190" cy="32380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68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Technische vereisten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Arial"/>
                <a:cs typeface="Arial"/>
              </a:rPr>
              <a:t>Database</a:t>
            </a:r>
          </a:p>
          <a:p>
            <a:pPr lvl="1"/>
            <a:r>
              <a:rPr lang="nl-BE" sz="2000" dirty="0"/>
              <a:t>SQL Server</a:t>
            </a:r>
          </a:p>
          <a:p>
            <a:r>
              <a:rPr lang="nl-BE" sz="2000" dirty="0"/>
              <a:t>Backend</a:t>
            </a:r>
          </a:p>
          <a:p>
            <a:pPr lvl="1"/>
            <a:r>
              <a:rPr lang="nl-BE" sz="2000" dirty="0"/>
              <a:t>C# (.NET 8)</a:t>
            </a:r>
          </a:p>
          <a:p>
            <a:pPr lvl="1"/>
            <a:r>
              <a:rPr lang="nl-BE" sz="2000" dirty="0"/>
              <a:t>Clean Architecture</a:t>
            </a:r>
          </a:p>
          <a:p>
            <a:pPr lvl="1"/>
            <a:r>
              <a:rPr lang="nl-BE" sz="2000" dirty="0"/>
              <a:t>Unit test project voor </a:t>
            </a:r>
            <a:r>
              <a:rPr lang="nl-BE" sz="2000" dirty="0" err="1"/>
              <a:t>application</a:t>
            </a:r>
            <a:r>
              <a:rPr lang="nl-BE" sz="2000" dirty="0"/>
              <a:t> core</a:t>
            </a:r>
          </a:p>
          <a:p>
            <a:r>
              <a:rPr lang="nl-BE" sz="2000" dirty="0" err="1"/>
              <a:t>Frontend</a:t>
            </a:r>
            <a:endParaRPr lang="nl-BE" sz="2000" dirty="0"/>
          </a:p>
          <a:p>
            <a:pPr lvl="1"/>
            <a:r>
              <a:rPr lang="nl-BE" sz="2000" dirty="0" err="1"/>
              <a:t>Blazor</a:t>
            </a:r>
            <a:r>
              <a:rPr lang="nl-BE" sz="2000" dirty="0"/>
              <a:t> project voor </a:t>
            </a:r>
            <a:r>
              <a:rPr lang="nl-BE" sz="2000" dirty="0" err="1"/>
              <a:t>admin</a:t>
            </a:r>
            <a:r>
              <a:rPr lang="nl-BE" sz="2000" dirty="0"/>
              <a:t> en client</a:t>
            </a:r>
          </a:p>
          <a:p>
            <a:pPr lvl="1"/>
            <a:r>
              <a:rPr lang="nl-BE" sz="2000" dirty="0"/>
              <a:t>Externe </a:t>
            </a:r>
            <a:r>
              <a:rPr lang="nl-BE" sz="2000" dirty="0" err="1"/>
              <a:t>identity</a:t>
            </a:r>
            <a:r>
              <a:rPr lang="nl-BE" sz="2000" dirty="0"/>
              <a:t> provider</a:t>
            </a:r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8076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/>
              <a:t>Gebruik GitLab - Afwerken issue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r>
              <a:rPr lang="nl-NL" sz="2000" dirty="0"/>
              <a:t>Versleep een issue (user story) naar “</a:t>
            </a:r>
            <a:r>
              <a:rPr lang="nl-NL" sz="2000" dirty="0" err="1"/>
              <a:t>Done</a:t>
            </a:r>
            <a:r>
              <a:rPr lang="nl-NL" sz="2000" dirty="0"/>
              <a:t>” wanneer</a:t>
            </a:r>
          </a:p>
          <a:p>
            <a:pPr lvl="1"/>
            <a:r>
              <a:rPr lang="nl-NL" sz="2000" dirty="0"/>
              <a:t>De user story volledig is afgewerkt</a:t>
            </a:r>
          </a:p>
          <a:p>
            <a:pPr lvl="1"/>
            <a:r>
              <a:rPr lang="nl-NL" sz="2000" dirty="0"/>
              <a:t>Grondig is getest</a:t>
            </a:r>
          </a:p>
          <a:p>
            <a:pPr lvl="1"/>
            <a:r>
              <a:rPr lang="nl-NL" sz="2000" dirty="0"/>
              <a:t>De nodige tests ervoor geschreven zijn</a:t>
            </a:r>
          </a:p>
          <a:p>
            <a:r>
              <a:rPr lang="nl-NL" sz="2000" dirty="0"/>
              <a:t>Enkel user </a:t>
            </a:r>
            <a:r>
              <a:rPr lang="nl-NL" sz="2000" dirty="0" err="1"/>
              <a:t>stories</a:t>
            </a:r>
            <a:r>
              <a:rPr lang="nl-NL" sz="2000" dirty="0"/>
              <a:t> met status ‘</a:t>
            </a:r>
            <a:r>
              <a:rPr lang="nl-NL" sz="2000" dirty="0" err="1"/>
              <a:t>Done</a:t>
            </a:r>
            <a:r>
              <a:rPr lang="nl-NL" sz="2000" dirty="0"/>
              <a:t>’ tellen mee voor </a:t>
            </a:r>
            <a:r>
              <a:rPr lang="nl-NL" sz="2000" dirty="0" err="1"/>
              <a:t>velocity</a:t>
            </a:r>
            <a:r>
              <a:rPr lang="nl-NL" sz="2000" dirty="0"/>
              <a:t> sprint</a:t>
            </a:r>
          </a:p>
          <a:p>
            <a:endParaRPr lang="nl-BE" sz="2000" dirty="0"/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40</a:t>
            </a:fld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C77196-718A-D831-DDD3-31CE0FD9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1660" y="407891"/>
            <a:ext cx="469324" cy="450551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214EB6-E86A-EA60-66EA-618760FA1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70" y="2873722"/>
            <a:ext cx="7554919" cy="8184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43193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/>
              <a:t>Gebruik GitLab - Overige afspraken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 fontScale="92500" lnSpcReduction="20000"/>
          </a:bodyPr>
          <a:lstStyle/>
          <a:p>
            <a:r>
              <a:rPr lang="nl-NL" sz="2000" dirty="0"/>
              <a:t>Nieuwe features op een aparte </a:t>
            </a:r>
            <a:r>
              <a:rPr lang="nl-NL" sz="2000" dirty="0" err="1"/>
              <a:t>branch</a:t>
            </a:r>
            <a:r>
              <a:rPr lang="nl-BE" sz="2000" dirty="0"/>
              <a:t> </a:t>
            </a:r>
          </a:p>
          <a:p>
            <a:r>
              <a:rPr lang="nl-BE" sz="2000" dirty="0" err="1"/>
              <a:t>Branchname</a:t>
            </a:r>
            <a:r>
              <a:rPr lang="nl-BE" sz="2000" dirty="0"/>
              <a:t> conventie</a:t>
            </a:r>
          </a:p>
          <a:p>
            <a:pPr lvl="1"/>
            <a:r>
              <a:rPr lang="nl-BE" sz="2000" dirty="0" err="1">
                <a:latin typeface="Arial"/>
                <a:cs typeface="Arial"/>
              </a:rPr>
              <a:t>Branchname</a:t>
            </a:r>
            <a:r>
              <a:rPr lang="nl-BE" sz="2000" dirty="0">
                <a:latin typeface="Arial"/>
                <a:cs typeface="Arial"/>
              </a:rPr>
              <a:t> conventie : [feature/bug]-[issue-</a:t>
            </a:r>
            <a:r>
              <a:rPr lang="nl-BE" sz="2000" dirty="0" err="1">
                <a:latin typeface="Arial"/>
                <a:cs typeface="Arial"/>
              </a:rPr>
              <a:t>tasknummer</a:t>
            </a:r>
            <a:r>
              <a:rPr lang="nl-BE" sz="2000">
                <a:latin typeface="Arial"/>
                <a:cs typeface="Arial"/>
              </a:rPr>
              <a:t>]-[korte beschrijving]</a:t>
            </a:r>
            <a:endParaRPr lang="nl-BE" sz="2000" dirty="0"/>
          </a:p>
          <a:p>
            <a:r>
              <a:rPr lang="nl-NL" sz="2000" dirty="0"/>
              <a:t>NOOIT niet werkende code inchecken op </a:t>
            </a:r>
            <a:r>
              <a:rPr lang="nl-NL" sz="2000" dirty="0" err="1"/>
              <a:t>main</a:t>
            </a:r>
            <a:endParaRPr lang="nl-BE" sz="2000" dirty="0"/>
          </a:p>
          <a:p>
            <a:r>
              <a:rPr lang="nl-BE" sz="2000" dirty="0" err="1"/>
              <a:t>Branch</a:t>
            </a:r>
            <a:r>
              <a:rPr lang="nl-BE" sz="2000" dirty="0"/>
              <a:t> </a:t>
            </a:r>
            <a:r>
              <a:rPr lang="nl-BE" sz="2000" dirty="0" err="1"/>
              <a:t>mergen</a:t>
            </a:r>
            <a:r>
              <a:rPr lang="nl-BE" sz="2000" dirty="0"/>
              <a:t> met </a:t>
            </a:r>
            <a:r>
              <a:rPr lang="nl-BE" sz="2000" dirty="0" err="1"/>
              <a:t>main</a:t>
            </a:r>
            <a:r>
              <a:rPr lang="nl-BE" sz="2000" dirty="0"/>
              <a:t> als user story/taak klaar is</a:t>
            </a:r>
          </a:p>
          <a:p>
            <a:pPr lvl="1"/>
            <a:r>
              <a:rPr lang="nl-BE" sz="2000" dirty="0"/>
              <a:t>Niet verder werken op zelfde </a:t>
            </a:r>
            <a:r>
              <a:rPr lang="nl-BE" sz="2000" dirty="0" err="1"/>
              <a:t>branch</a:t>
            </a:r>
            <a:r>
              <a:rPr lang="nl-BE" sz="2000" dirty="0"/>
              <a:t> als het niet nodig is!</a:t>
            </a:r>
          </a:p>
          <a:p>
            <a:pPr lvl="1"/>
            <a:r>
              <a:rPr lang="nl-BE" sz="2000" dirty="0"/>
              <a:t>Hoe groter de </a:t>
            </a:r>
            <a:r>
              <a:rPr lang="nl-BE" sz="2000" dirty="0" err="1"/>
              <a:t>branch</a:t>
            </a:r>
            <a:r>
              <a:rPr lang="nl-BE" sz="2000" dirty="0"/>
              <a:t> hoe groter de kans op </a:t>
            </a:r>
            <a:r>
              <a:rPr lang="nl-BE" sz="2000" dirty="0" err="1"/>
              <a:t>merge</a:t>
            </a:r>
            <a:r>
              <a:rPr lang="nl-BE" sz="2000" dirty="0"/>
              <a:t> </a:t>
            </a:r>
            <a:r>
              <a:rPr lang="nl-BE" sz="2000" dirty="0" err="1"/>
              <a:t>conflicts</a:t>
            </a:r>
            <a:r>
              <a:rPr lang="nl-BE" sz="2000" dirty="0"/>
              <a:t>!</a:t>
            </a:r>
          </a:p>
          <a:p>
            <a:r>
              <a:rPr lang="nl-BE" sz="2000" dirty="0" err="1"/>
              <a:t>Commit</a:t>
            </a:r>
            <a:r>
              <a:rPr lang="nl-BE" sz="2000" dirty="0"/>
              <a:t> </a:t>
            </a:r>
            <a:r>
              <a:rPr lang="nl-BE" sz="2000" dirty="0" err="1"/>
              <a:t>messages</a:t>
            </a:r>
            <a:endParaRPr lang="nl-BE" sz="2000" dirty="0"/>
          </a:p>
          <a:p>
            <a:pPr lvl="1"/>
            <a:r>
              <a:rPr lang="nl-BE" sz="2000" dirty="0"/>
              <a:t>Gebruik zinvolle benamingen!</a:t>
            </a:r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41</a:t>
            </a:fld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C77196-718A-D831-DDD3-31CE0FD9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0765" y="407891"/>
            <a:ext cx="469324" cy="4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16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/>
              <a:t>Gebruik GitLab - Overige afspraken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173860" cy="3659564"/>
          </a:xfrm>
        </p:spPr>
        <p:txBody>
          <a:bodyPr>
            <a:normAutofit/>
          </a:bodyPr>
          <a:lstStyle/>
          <a:p>
            <a:r>
              <a:rPr lang="nl-NL" sz="2000" dirty="0"/>
              <a:t>Zorg dat .</a:t>
            </a:r>
            <a:r>
              <a:rPr lang="nl-NL" sz="2000" dirty="0" err="1"/>
              <a:t>gitignore</a:t>
            </a:r>
            <a:r>
              <a:rPr lang="nl-NL" sz="2000" dirty="0"/>
              <a:t> correct is ingesteld</a:t>
            </a:r>
            <a:r>
              <a:rPr lang="nl-BE" sz="2000" dirty="0"/>
              <a:t> </a:t>
            </a:r>
          </a:p>
          <a:p>
            <a:r>
              <a:rPr lang="nl-BE" sz="2000" dirty="0"/>
              <a:t>Documenteer terwijl je code schrijft</a:t>
            </a:r>
          </a:p>
          <a:p>
            <a:r>
              <a:rPr lang="nl-NL" sz="2000" dirty="0"/>
              <a:t>Hou README.MD up-to-date</a:t>
            </a:r>
            <a:endParaRPr lang="nl-BE" sz="2000" dirty="0"/>
          </a:p>
          <a:p>
            <a:r>
              <a:rPr lang="nl-BE" sz="2000" dirty="0"/>
              <a:t>Een story is klaar als </a:t>
            </a:r>
            <a:r>
              <a:rPr lang="nl-BE" sz="2000" dirty="0" err="1"/>
              <a:t>branch</a:t>
            </a:r>
            <a:r>
              <a:rPr lang="nl-BE" sz="2000" dirty="0"/>
              <a:t> </a:t>
            </a:r>
            <a:r>
              <a:rPr lang="nl-BE" sz="2000" dirty="0" err="1"/>
              <a:t>gemerged</a:t>
            </a:r>
            <a:r>
              <a:rPr lang="nl-BE" sz="2000" dirty="0"/>
              <a:t> is op </a:t>
            </a:r>
            <a:r>
              <a:rPr lang="nl-BE" sz="2000" dirty="0" err="1"/>
              <a:t>main</a:t>
            </a:r>
            <a:endParaRPr lang="nl-BE" sz="2000" dirty="0"/>
          </a:p>
          <a:p>
            <a:r>
              <a:rPr lang="nl-BE" sz="2000" b="1" dirty="0"/>
              <a:t>Vergeet niet met mekaar te communiceren!!</a:t>
            </a:r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42</a:t>
            </a:fld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C77196-718A-D831-DDD3-31CE0FD9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0765" y="407891"/>
            <a:ext cx="469324" cy="4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6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Evaluatie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379600" cy="3659564"/>
          </a:xfrm>
        </p:spPr>
        <p:txBody>
          <a:bodyPr>
            <a:normAutofit fontScale="92500" lnSpcReduction="20000"/>
          </a:bodyPr>
          <a:lstStyle/>
          <a:p>
            <a:r>
              <a:rPr lang="nl-BE" sz="2000" dirty="0"/>
              <a:t>Eindproduct</a:t>
            </a:r>
          </a:p>
          <a:p>
            <a:r>
              <a:rPr lang="nl-BE" sz="2000" dirty="0"/>
              <a:t>Documentatie (technisch, handleiding)</a:t>
            </a:r>
          </a:p>
          <a:p>
            <a:r>
              <a:rPr lang="nl-BE" sz="2000" dirty="0"/>
              <a:t>Kwaliteit / structuur van de code (individueel)</a:t>
            </a:r>
          </a:p>
          <a:p>
            <a:r>
              <a:rPr lang="nl-BE" sz="2000" dirty="0" err="1"/>
              <a:t>Velocity</a:t>
            </a:r>
            <a:r>
              <a:rPr lang="nl-BE" sz="2000" dirty="0"/>
              <a:t> in sprints (individueel)</a:t>
            </a:r>
          </a:p>
          <a:p>
            <a:r>
              <a:rPr lang="nl-BE" sz="2000" dirty="0"/>
              <a:t>Aantal taken opgenomen en afgewerkt (af = getest) (individueel)</a:t>
            </a:r>
          </a:p>
          <a:p>
            <a:r>
              <a:rPr lang="nl-BE" sz="2000" dirty="0" err="1"/>
              <a:t>Commits</a:t>
            </a:r>
            <a:r>
              <a:rPr lang="nl-BE" sz="2000" dirty="0"/>
              <a:t> in GitLab (individueel)</a:t>
            </a:r>
          </a:p>
          <a:p>
            <a:r>
              <a:rPr lang="nl-BE" sz="2000" dirty="0" err="1"/>
              <a:t>Softskills</a:t>
            </a:r>
            <a:r>
              <a:rPr lang="nl-BE" sz="2000" dirty="0"/>
              <a:t> via </a:t>
            </a:r>
            <a:r>
              <a:rPr lang="nl-BE" sz="2000" dirty="0" err="1"/>
              <a:t>peerevaluation</a:t>
            </a:r>
            <a:r>
              <a:rPr lang="nl-BE" sz="2000" dirty="0"/>
              <a:t> (</a:t>
            </a:r>
            <a:r>
              <a:rPr lang="nl-BE" sz="2000" dirty="0">
                <a:hlinkClick r:id="rId2"/>
              </a:rPr>
              <a:t>https://peerevaluations.ap.be</a:t>
            </a:r>
            <a:r>
              <a:rPr lang="nl-BE" sz="2000" dirty="0"/>
              <a:t>) individueel)</a:t>
            </a:r>
          </a:p>
          <a:p>
            <a:r>
              <a:rPr lang="nl-BE" sz="2000" dirty="0"/>
              <a:t>Presentatie skills (individueel)</a:t>
            </a:r>
          </a:p>
          <a:p>
            <a:r>
              <a:rPr lang="nl-BE" sz="2000" dirty="0"/>
              <a:t>Aanwezigheden (individueel)</a:t>
            </a:r>
          </a:p>
          <a:p>
            <a:pPr lvl="1"/>
            <a:endParaRPr lang="nl-BE" sz="2000" dirty="0"/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1326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Evaluatie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8379600" cy="3659564"/>
          </a:xfrm>
        </p:spPr>
        <p:txBody>
          <a:bodyPr>
            <a:normAutofit/>
          </a:bodyPr>
          <a:lstStyle/>
          <a:p>
            <a:r>
              <a:rPr lang="nl-BE" sz="2000" dirty="0"/>
              <a:t>Jouw groepspunt wordt bijgewerkt (+ / - ) met de peer </a:t>
            </a:r>
            <a:r>
              <a:rPr lang="nl-BE" sz="2000" dirty="0" err="1"/>
              <a:t>evaluation</a:t>
            </a:r>
            <a:r>
              <a:rPr lang="nl-BE" sz="2000" dirty="0"/>
              <a:t> factor</a:t>
            </a:r>
          </a:p>
          <a:p>
            <a:r>
              <a:rPr lang="nl-BE" sz="2000" dirty="0"/>
              <a:t>Na de eindverdediging wordt het eindresultaat vastgelegd</a:t>
            </a: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3707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Indeling teams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45</a:t>
            </a:fld>
            <a:endParaRPr lang="nl-BE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D49A9E2D-1656-3F68-7AE1-2864287EE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21307"/>
              </p:ext>
            </p:extLst>
          </p:nvPr>
        </p:nvGraphicFramePr>
        <p:xfrm>
          <a:off x="716414" y="979644"/>
          <a:ext cx="6652728" cy="279169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04728">
                  <a:extLst>
                    <a:ext uri="{9D8B030D-6E8A-4147-A177-3AD203B41FA5}">
                      <a16:colId xmlns:a16="http://schemas.microsoft.com/office/drawing/2014/main" val="100152577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821656113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82699271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403848985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193853865"/>
                    </a:ext>
                  </a:extLst>
                </a:gridCol>
              </a:tblGrid>
              <a:tr h="25379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Team</a:t>
                      </a:r>
                      <a:endParaRPr lang="nl-BE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Member 1</a:t>
                      </a:r>
                      <a:endParaRPr lang="nl-BE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Member 2</a:t>
                      </a:r>
                      <a:endParaRPr lang="nl-BE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Member 3</a:t>
                      </a:r>
                      <a:endParaRPr lang="nl-BE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Member 4</a:t>
                      </a:r>
                      <a:endParaRPr lang="nl-BE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extLst>
                  <a:ext uri="{0D108BD9-81ED-4DB2-BD59-A6C34878D82A}">
                    <a16:rowId xmlns:a16="http://schemas.microsoft.com/office/drawing/2014/main" val="3642020195"/>
                  </a:ext>
                </a:extLst>
              </a:tr>
              <a:tr h="25379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01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Abdulrahman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Yasir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Almousa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Najib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Al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Tamimi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Ruqaya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Orraby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Wael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extLst>
                  <a:ext uri="{0D108BD9-81ED-4DB2-BD59-A6C34878D82A}">
                    <a16:rowId xmlns:a16="http://schemas.microsoft.com/office/drawing/2014/main" val="1930503977"/>
                  </a:ext>
                </a:extLst>
              </a:tr>
              <a:tr h="25379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02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Çakir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Eyüpcan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Beuckeleer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Wout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Gillard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Alex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Kempenaers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Tanée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extLst>
                  <a:ext uri="{0D108BD9-81ED-4DB2-BD59-A6C34878D82A}">
                    <a16:rowId xmlns:a16="http://schemas.microsoft.com/office/drawing/2014/main" val="1735812009"/>
                  </a:ext>
                </a:extLst>
              </a:tr>
              <a:tr h="25379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03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El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Mossaoui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Hamza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Fazilov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Feruz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Ibrahim Karim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Mairouche Marouane</a:t>
                      </a:r>
                    </a:p>
                  </a:txBody>
                  <a:tcPr marL="9300" marR="9300" marT="9300" marB="0" anchor="ctr"/>
                </a:tc>
                <a:extLst>
                  <a:ext uri="{0D108BD9-81ED-4DB2-BD59-A6C34878D82A}">
                    <a16:rowId xmlns:a16="http://schemas.microsoft.com/office/drawing/2014/main" val="3793135199"/>
                  </a:ext>
                </a:extLst>
              </a:tr>
              <a:tr h="25379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04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Cuypers Jan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Henri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Yelko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Heylen Roan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Vervoort Kobe</a:t>
                      </a:r>
                    </a:p>
                  </a:txBody>
                  <a:tcPr marL="9300" marR="9300" marT="9300" marB="0" anchor="ctr"/>
                </a:tc>
                <a:extLst>
                  <a:ext uri="{0D108BD9-81ED-4DB2-BD59-A6C34878D82A}">
                    <a16:rowId xmlns:a16="http://schemas.microsoft.com/office/drawing/2014/main" val="1070190518"/>
                  </a:ext>
                </a:extLst>
              </a:tr>
              <a:tr h="25379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05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Juré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Vincent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Van der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Sanden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Tibo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Wagemakers Tijn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Wellens Robbe</a:t>
                      </a:r>
                    </a:p>
                  </a:txBody>
                  <a:tcPr marL="9300" marR="9300" marT="9300" marB="0" anchor="ctr"/>
                </a:tc>
                <a:extLst>
                  <a:ext uri="{0D108BD9-81ED-4DB2-BD59-A6C34878D82A}">
                    <a16:rowId xmlns:a16="http://schemas.microsoft.com/office/drawing/2014/main" val="622306523"/>
                  </a:ext>
                </a:extLst>
              </a:tr>
              <a:tr h="25379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06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Duerinck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Thibeau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Plochaet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Menno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Schoofs Nicolas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nl-NL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Willemsen Rob</a:t>
                      </a:r>
                    </a:p>
                  </a:txBody>
                  <a:tcPr marL="9300" marR="9300" marT="9300" marB="0" anchor="ctr"/>
                </a:tc>
                <a:extLst>
                  <a:ext uri="{0D108BD9-81ED-4DB2-BD59-A6C34878D82A}">
                    <a16:rowId xmlns:a16="http://schemas.microsoft.com/office/drawing/2014/main" val="2167220620"/>
                  </a:ext>
                </a:extLst>
              </a:tr>
              <a:tr h="25379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07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Bataire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Enrique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Brits Bart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Garriga Segui Daniel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Voeten Stijn</a:t>
                      </a:r>
                    </a:p>
                  </a:txBody>
                  <a:tcPr marL="9300" marR="9300" marT="9300" marB="0" anchor="ctr"/>
                </a:tc>
                <a:extLst>
                  <a:ext uri="{0D108BD9-81ED-4DB2-BD59-A6C34878D82A}">
                    <a16:rowId xmlns:a16="http://schemas.microsoft.com/office/drawing/2014/main" val="1365314092"/>
                  </a:ext>
                </a:extLst>
              </a:tr>
              <a:tr h="25379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08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Baqloul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Haitam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Makdesi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Tony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Onya Lauren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Van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Vaerenbergh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Nils</a:t>
                      </a:r>
                    </a:p>
                  </a:txBody>
                  <a:tcPr marL="9300" marR="9300" marT="9300" marB="0" anchor="ctr"/>
                </a:tc>
                <a:extLst>
                  <a:ext uri="{0D108BD9-81ED-4DB2-BD59-A6C34878D82A}">
                    <a16:rowId xmlns:a16="http://schemas.microsoft.com/office/drawing/2014/main" val="1289506360"/>
                  </a:ext>
                </a:extLst>
              </a:tr>
              <a:tr h="25379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09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Çapa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Bayram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Duda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Maximilian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nl-NL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Galle</a:t>
                      </a:r>
                      <a:r>
                        <a:rPr lang="nl-NL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Jens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Vanhoegaerden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Raf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extLst>
                  <a:ext uri="{0D108BD9-81ED-4DB2-BD59-A6C34878D82A}">
                    <a16:rowId xmlns:a16="http://schemas.microsoft.com/office/drawing/2014/main" val="650828877"/>
                  </a:ext>
                </a:extLst>
              </a:tr>
              <a:tr h="25379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000" u="none" strike="noStrike" dirty="0">
                          <a:effectLst/>
                        </a:rPr>
                        <a:t>10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Deng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Guning</a:t>
                      </a: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Keuppens</a:t>
                      </a:r>
                      <a:r>
                        <a:rPr lang="nl-B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Siebe</a:t>
                      </a: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nl-NL" sz="1000" b="0" i="0" u="none" strike="noStrike" kern="1200" dirty="0" err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300" marR="9300" marT="9300" marB="0" anchor="ctr"/>
                </a:tc>
                <a:extLst>
                  <a:ext uri="{0D108BD9-81ED-4DB2-BD59-A6C34878D82A}">
                    <a16:rowId xmlns:a16="http://schemas.microsoft.com/office/drawing/2014/main" val="222204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678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9" y="1600794"/>
            <a:ext cx="5577326" cy="1465466"/>
          </a:xfrm>
        </p:spPr>
        <p:txBody>
          <a:bodyPr/>
          <a:lstStyle/>
          <a:p>
            <a:r>
              <a:rPr lang="nl-BE" sz="6000">
                <a:latin typeface="Century Gothic"/>
              </a:rPr>
              <a:t>VRAGEN</a:t>
            </a:r>
            <a:r>
              <a:rPr lang="nl-BE" sz="6000" b="0">
                <a:latin typeface="Century Gothic"/>
              </a:rPr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Ontwikkeling- en demo omgeving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Arial"/>
                <a:cs typeface="Arial"/>
              </a:rPr>
              <a:t>Ontwikkelen op eigen toestel (</a:t>
            </a:r>
            <a:r>
              <a:rPr lang="nl-NL" sz="2000" dirty="0" err="1">
                <a:latin typeface="Arial"/>
                <a:cs typeface="Arial"/>
              </a:rPr>
              <a:t>localhost</a:t>
            </a:r>
            <a:r>
              <a:rPr lang="nl-NL" sz="2000" dirty="0">
                <a:latin typeface="Arial"/>
                <a:cs typeface="Arial"/>
              </a:rPr>
              <a:t>)</a:t>
            </a:r>
          </a:p>
          <a:p>
            <a:r>
              <a:rPr lang="nl-BE" sz="2000" dirty="0"/>
              <a:t>GitLab als </a:t>
            </a:r>
            <a:r>
              <a:rPr lang="nl-BE" sz="2000" dirty="0" err="1"/>
              <a:t>DevOps</a:t>
            </a:r>
            <a:r>
              <a:rPr lang="nl-BE" sz="2000" dirty="0"/>
              <a:t> platform</a:t>
            </a:r>
          </a:p>
          <a:p>
            <a:r>
              <a:rPr lang="nl-BE" sz="2000" dirty="0"/>
              <a:t>Demo omgeving</a:t>
            </a:r>
          </a:p>
          <a:p>
            <a:pPr lvl="1"/>
            <a:r>
              <a:rPr lang="nl-BE" sz="2000" dirty="0"/>
              <a:t>Cloud </a:t>
            </a:r>
            <a:r>
              <a:rPr lang="nl-BE" sz="2000" dirty="0" err="1"/>
              <a:t>VMs</a:t>
            </a:r>
            <a:r>
              <a:rPr lang="nl-BE" sz="2000" dirty="0"/>
              <a:t> via </a:t>
            </a:r>
            <a:r>
              <a:rPr lang="nl-BE" sz="2000" dirty="0" err="1"/>
              <a:t>Hetzner</a:t>
            </a:r>
            <a:endParaRPr lang="nl-BE" sz="2000" dirty="0"/>
          </a:p>
          <a:p>
            <a:pPr lvl="1"/>
            <a:r>
              <a:rPr lang="nl-BE" sz="2000" dirty="0"/>
              <a:t>Dezelfde infrastructuur als </a:t>
            </a:r>
            <a:r>
              <a:rPr lang="nl-BE" sz="2000" dirty="0" err="1"/>
              <a:t>DevOps</a:t>
            </a:r>
            <a:r>
              <a:rPr lang="nl-BE" sz="2000" dirty="0"/>
              <a:t>?</a:t>
            </a:r>
          </a:p>
          <a:p>
            <a:pPr lvl="1"/>
            <a:r>
              <a:rPr lang="nl-BE" sz="2000" dirty="0"/>
              <a:t>Database, backend en </a:t>
            </a:r>
            <a:r>
              <a:rPr lang="nl-BE" sz="2000" dirty="0" err="1"/>
              <a:t>frontend</a:t>
            </a:r>
            <a:r>
              <a:rPr lang="nl-BE" sz="2000" dirty="0"/>
              <a:t> via </a:t>
            </a:r>
            <a:r>
              <a:rPr lang="nl-BE" sz="2000" dirty="0" err="1"/>
              <a:t>docker</a:t>
            </a:r>
            <a:r>
              <a:rPr lang="nl-BE" sz="2000" dirty="0"/>
              <a:t> containers</a:t>
            </a:r>
          </a:p>
          <a:p>
            <a:pPr lvl="1"/>
            <a:r>
              <a:rPr lang="nl-BE" sz="2000" dirty="0"/>
              <a:t>Setup moet ook lokaal kunnen draaien (via dezelfde containers)</a:t>
            </a:r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5446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 - Algemeen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4A438D4E-A0FC-9AB3-9DAC-83F68B5FB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006125"/>
              </p:ext>
            </p:extLst>
          </p:nvPr>
        </p:nvGraphicFramePr>
        <p:xfrm>
          <a:off x="716280" y="1103700"/>
          <a:ext cx="6423660" cy="194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211">
                  <a:extLst>
                    <a:ext uri="{9D8B030D-6E8A-4147-A177-3AD203B41FA5}">
                      <a16:colId xmlns:a16="http://schemas.microsoft.com/office/drawing/2014/main" val="1482718455"/>
                    </a:ext>
                  </a:extLst>
                </a:gridCol>
                <a:gridCol w="1744933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758948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  <a:gridCol w="1826568">
                  <a:extLst>
                    <a:ext uri="{9D8B030D-6E8A-4147-A177-3AD203B41FA5}">
                      <a16:colId xmlns:a16="http://schemas.microsoft.com/office/drawing/2014/main" val="2965712953"/>
                    </a:ext>
                  </a:extLst>
                </a:gridCol>
              </a:tblGrid>
              <a:tr h="130541">
                <a:tc>
                  <a:txBody>
                    <a:bodyPr/>
                    <a:lstStyle/>
                    <a:p>
                      <a:r>
                        <a:rPr lang="nl-BE" dirty="0"/>
                        <a:t>Sprint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Start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Einde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7132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Sprint 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Maandag 16-09-2024</a:t>
                      </a:r>
                      <a:endParaRPr lang="nl-NL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Donderdag 26-09-2024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27132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Sprint 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27-09-2024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Vrijdag 11-10-2024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286831"/>
                  </a:ext>
                </a:extLst>
              </a:tr>
              <a:tr h="12049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Sprint 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11-10-2024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Vrijdag 25-10-2024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  <a:tr h="12049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Sprint 3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25-10-2024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Vrijdag 15-11-2024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Herfstvakantie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182895"/>
                  </a:ext>
                </a:extLst>
              </a:tr>
              <a:tr h="12049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Sprint 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15-11-2024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Vrijdag 29-11-2024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501886"/>
                  </a:ext>
                </a:extLst>
              </a:tr>
              <a:tr h="12049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Sprint 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29-11-2024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Vrijdag 13-12-2024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04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11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 - Sprint 0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2000" dirty="0">
              <a:latin typeface="Arial"/>
              <a:cs typeface="Arial"/>
            </a:endParaRPr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4A438D4E-A0FC-9AB3-9DAC-83F68B5FB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432897"/>
              </p:ext>
            </p:extLst>
          </p:nvPr>
        </p:nvGraphicFramePr>
        <p:xfrm>
          <a:off x="716280" y="980180"/>
          <a:ext cx="7713471" cy="278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061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2791759">
                  <a:extLst>
                    <a:ext uri="{9D8B030D-6E8A-4147-A177-3AD203B41FA5}">
                      <a16:colId xmlns:a16="http://schemas.microsoft.com/office/drawing/2014/main" val="3704941528"/>
                    </a:ext>
                  </a:extLst>
                </a:gridCol>
                <a:gridCol w="1293622">
                  <a:extLst>
                    <a:ext uri="{9D8B030D-6E8A-4147-A177-3AD203B41FA5}">
                      <a16:colId xmlns:a16="http://schemas.microsoft.com/office/drawing/2014/main" val="3707884190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1349789762"/>
                    </a:ext>
                  </a:extLst>
                </a:gridCol>
              </a:tblGrid>
              <a:tr h="324329">
                <a:tc>
                  <a:txBody>
                    <a:bodyPr/>
                    <a:lstStyle/>
                    <a:p>
                      <a:r>
                        <a:rPr lang="nl-BE" dirty="0"/>
                        <a:t>Start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Gebeurtenis / Taak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Deadline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Lector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50959">
                <a:tc rowSpan="4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Maandag 16-09</a:t>
                      </a:r>
                      <a:endParaRPr lang="nl-NL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Start sprint 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50959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 err="1"/>
                        <a:t>Zelfstudie</a:t>
                      </a:r>
                      <a:r>
                        <a:rPr lang="en-US" sz="1200" b="0" dirty="0"/>
                        <a:t> clean architecture/</a:t>
                      </a:r>
                      <a:r>
                        <a:rPr lang="en-US" sz="1200" b="0" dirty="0" err="1"/>
                        <a:t>blazor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BE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Donderdag 26-09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BE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981608"/>
                  </a:ext>
                </a:extLst>
              </a:tr>
              <a:tr h="350959"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 err="1"/>
                        <a:t>Doornemen</a:t>
                      </a:r>
                      <a:r>
                        <a:rPr lang="en-US" sz="1200" b="0" dirty="0"/>
                        <a:t> </a:t>
                      </a:r>
                      <a:r>
                        <a:rPr lang="en-US" sz="1200" b="0" dirty="0" err="1"/>
                        <a:t>documentatie</a:t>
                      </a:r>
                      <a:r>
                        <a:rPr lang="en-US" sz="1200" b="0" dirty="0"/>
                        <a:t> </a:t>
                      </a:r>
                      <a:r>
                        <a:rPr lang="en-US" sz="1200" b="0" dirty="0" err="1"/>
                        <a:t>klant</a:t>
                      </a:r>
                      <a:endParaRPr lang="en-US" sz="1200" b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Donderdag 26-09</a:t>
                      </a:r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286831"/>
                  </a:ext>
                </a:extLst>
              </a:tr>
              <a:tr h="350959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 err="1"/>
                        <a:t>Opzet</a:t>
                      </a:r>
                      <a:r>
                        <a:rPr lang="en-US" sz="1200" b="0" dirty="0"/>
                        <a:t> </a:t>
                      </a:r>
                      <a:r>
                        <a:rPr lang="en-US" sz="1200" b="0" dirty="0" err="1"/>
                        <a:t>ontwikkeling</a:t>
                      </a:r>
                      <a:r>
                        <a:rPr lang="en-US" sz="1200" b="0" dirty="0"/>
                        <a:t>- en demo </a:t>
                      </a:r>
                      <a:r>
                        <a:rPr lang="en-US" sz="1200" b="0" dirty="0" err="1"/>
                        <a:t>omgeving</a:t>
                      </a:r>
                      <a:endParaRPr lang="en-US" sz="1200" b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Donderdag 26-09</a:t>
                      </a:r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57125"/>
                  </a:ext>
                </a:extLst>
              </a:tr>
              <a:tr h="350959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20-09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Kick off meeting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  <a:tr h="350959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 err="1"/>
                        <a:t>Indeling</a:t>
                      </a:r>
                      <a:r>
                        <a:rPr lang="en-US" sz="1200" b="0" dirty="0"/>
                        <a:t> in teams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24524"/>
                  </a:ext>
                </a:extLst>
              </a:tr>
              <a:tr h="35095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Donderdag 26-09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Einde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sprint 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BE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983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2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 - Sprint 1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2000" dirty="0">
              <a:latin typeface="Arial"/>
              <a:cs typeface="Arial"/>
            </a:endParaRPr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4A438D4E-A0FC-9AB3-9DAC-83F68B5FB6BE}"/>
              </a:ext>
            </a:extLst>
          </p:cNvPr>
          <p:cNvGraphicFramePr>
            <a:graphicFrameLocks noGrp="1"/>
          </p:cNvGraphicFramePr>
          <p:nvPr/>
        </p:nvGraphicFramePr>
        <p:xfrm>
          <a:off x="716280" y="980180"/>
          <a:ext cx="7483220" cy="313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061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2791759">
                  <a:extLst>
                    <a:ext uri="{9D8B030D-6E8A-4147-A177-3AD203B41FA5}">
                      <a16:colId xmlns:a16="http://schemas.microsoft.com/office/drawing/2014/main" val="3704941528"/>
                    </a:ext>
                  </a:extLst>
                </a:gridCol>
                <a:gridCol w="1063371">
                  <a:extLst>
                    <a:ext uri="{9D8B030D-6E8A-4147-A177-3AD203B41FA5}">
                      <a16:colId xmlns:a16="http://schemas.microsoft.com/office/drawing/2014/main" val="3707884190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1349789762"/>
                    </a:ext>
                  </a:extLst>
                </a:gridCol>
              </a:tblGrid>
              <a:tr h="324329">
                <a:tc>
                  <a:txBody>
                    <a:bodyPr/>
                    <a:lstStyle/>
                    <a:p>
                      <a:r>
                        <a:rPr lang="nl-BE" dirty="0"/>
                        <a:t>Start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Gebeurtenis / Taak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Deadline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Lector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50959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27-09</a:t>
                      </a:r>
                      <a:endParaRPr lang="nl-NL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Start sprint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50959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AD0F0A"/>
                          </a:solidFill>
                          <a:latin typeface="+mn-lt"/>
                          <a:ea typeface="+mn-ea"/>
                          <a:cs typeface="+mn-cs"/>
                        </a:rPr>
                        <a:t>Oplevering sprint backlog document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kern="1200" dirty="0">
                          <a:solidFill>
                            <a:srgbClr val="AD0F0A"/>
                          </a:solidFill>
                          <a:latin typeface="+mn-lt"/>
                          <a:ea typeface="+mn-ea"/>
                          <a:cs typeface="+mn-cs"/>
                        </a:rPr>
                        <a:t>Vrijdag 27-09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981608"/>
                  </a:ext>
                </a:extLst>
              </a:tr>
              <a:tr h="350959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04-10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sprint planning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Marijn De Pooter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286831"/>
                  </a:ext>
                </a:extLst>
              </a:tr>
              <a:tr h="350959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code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Sven Mariën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57125"/>
                  </a:ext>
                </a:extLst>
              </a:tr>
              <a:tr h="350959">
                <a:tc rowSpan="4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11-10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 err="1"/>
                        <a:t>Einde</a:t>
                      </a:r>
                      <a:r>
                        <a:rPr lang="en-US" sz="1200" b="0" dirty="0"/>
                        <a:t> sprint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  <a:tr h="350959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</a:t>
                      </a:r>
                      <a:r>
                        <a:rPr lang="en-US" sz="1200" b="0" dirty="0" err="1"/>
                        <a:t>functioneel</a:t>
                      </a:r>
                      <a:endParaRPr lang="en-US" sz="1200" b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Sven Mariën/Marijn De Pooter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24524"/>
                  </a:ext>
                </a:extLst>
              </a:tr>
              <a:tr h="350959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AD0F0A"/>
                          </a:solidFill>
                        </a:rPr>
                        <a:t>Oplevering sprint rapport document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rgbClr val="AD0F0A"/>
                          </a:solidFill>
                        </a:rPr>
                        <a:t>Vrijdag 11-10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042650"/>
                  </a:ext>
                </a:extLst>
              </a:tr>
              <a:tr h="350959"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AD0F0A"/>
                          </a:solidFill>
                        </a:rPr>
                        <a:t>Peer evaluation </a:t>
                      </a:r>
                      <a:r>
                        <a:rPr lang="en-US" sz="1200" b="1" dirty="0" err="1">
                          <a:solidFill>
                            <a:srgbClr val="AD0F0A"/>
                          </a:solidFill>
                        </a:rPr>
                        <a:t>invullen</a:t>
                      </a:r>
                      <a:endParaRPr lang="en-US" sz="1200" b="1" dirty="0">
                        <a:solidFill>
                          <a:srgbClr val="AD0F0A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rgbClr val="AD0F0A"/>
                          </a:solidFill>
                        </a:rPr>
                        <a:t>Zondag 13-10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983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42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 - Sprint 2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043940"/>
            <a:ext cx="7886700" cy="3659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2000" dirty="0">
              <a:latin typeface="Arial"/>
              <a:cs typeface="Arial"/>
            </a:endParaRPr>
          </a:p>
          <a:p>
            <a:pPr marL="0" indent="0">
              <a:buNone/>
            </a:pP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4A438D4E-A0FC-9AB3-9DAC-83F68B5FB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82949"/>
              </p:ext>
            </p:extLst>
          </p:nvPr>
        </p:nvGraphicFramePr>
        <p:xfrm>
          <a:off x="716280" y="980180"/>
          <a:ext cx="7483220" cy="3130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061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2791759">
                  <a:extLst>
                    <a:ext uri="{9D8B030D-6E8A-4147-A177-3AD203B41FA5}">
                      <a16:colId xmlns:a16="http://schemas.microsoft.com/office/drawing/2014/main" val="3704941528"/>
                    </a:ext>
                  </a:extLst>
                </a:gridCol>
                <a:gridCol w="1063371">
                  <a:extLst>
                    <a:ext uri="{9D8B030D-6E8A-4147-A177-3AD203B41FA5}">
                      <a16:colId xmlns:a16="http://schemas.microsoft.com/office/drawing/2014/main" val="3707884190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134978976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nl-BE" dirty="0"/>
                        <a:t>Start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Gebeurtenis / Taak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Deadline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Lector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50773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11-10</a:t>
                      </a:r>
                      <a:endParaRPr lang="nl-NL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Start sprint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AD0F0A"/>
                          </a:solidFill>
                          <a:latin typeface="+mn-lt"/>
                          <a:ea typeface="+mn-ea"/>
                          <a:cs typeface="+mn-cs"/>
                        </a:rPr>
                        <a:t>Oplevering sprint backlog document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kern="1200" dirty="0">
                          <a:solidFill>
                            <a:srgbClr val="AD0F0A"/>
                          </a:solidFill>
                          <a:latin typeface="+mn-lt"/>
                          <a:ea typeface="+mn-ea"/>
                          <a:cs typeface="+mn-cs"/>
                        </a:rPr>
                        <a:t>Vrijdag 11-10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b="1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015890"/>
                  </a:ext>
                </a:extLst>
              </a:tr>
              <a:tr h="350773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18-10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sprint planning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Marijn De Pooter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286831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code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Sven Mariën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57125"/>
                  </a:ext>
                </a:extLst>
              </a:tr>
              <a:tr h="350773">
                <a:tc rowSpan="4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</a:rPr>
                        <a:t>Vrijdag 25-10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 err="1"/>
                        <a:t>Einde</a:t>
                      </a:r>
                      <a:r>
                        <a:rPr lang="en-US" sz="1200" b="0" dirty="0"/>
                        <a:t> sprint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dirty="0"/>
                        <a:t>Review - </a:t>
                      </a:r>
                      <a:r>
                        <a:rPr lang="en-US" sz="1200" b="0" dirty="0" err="1"/>
                        <a:t>functioneel</a:t>
                      </a:r>
                      <a:endParaRPr lang="en-US" sz="1200" b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Sven Mariën/Marijn De Pooter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24524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AD0F0A"/>
                          </a:solidFill>
                        </a:rPr>
                        <a:t>Oplevering sprint rapport document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rgbClr val="AD0F0A"/>
                          </a:solidFill>
                        </a:rPr>
                        <a:t>Vrijdag 25-10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589582"/>
                  </a:ext>
                </a:extLst>
              </a:tr>
              <a:tr h="350773"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AD0F0A"/>
                          </a:solidFill>
                        </a:rPr>
                        <a:t>Peer evaluation </a:t>
                      </a:r>
                      <a:r>
                        <a:rPr lang="en-US" sz="1200" b="1" dirty="0" err="1">
                          <a:solidFill>
                            <a:srgbClr val="AD0F0A"/>
                          </a:solidFill>
                        </a:rPr>
                        <a:t>invullen</a:t>
                      </a:r>
                      <a:endParaRPr lang="en-US" sz="1200" b="1" dirty="0">
                        <a:solidFill>
                          <a:srgbClr val="AD0F0A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rgbClr val="AD0F0A"/>
                          </a:solidFill>
                        </a:rPr>
                        <a:t>Zondag 27-10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983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67219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A73E408CA2145A2C7EC726E09C1E5" ma:contentTypeVersion="10" ma:contentTypeDescription="Een nieuw document maken." ma:contentTypeScope="" ma:versionID="03433cdf7a0b3d1c2a12ed98e0722658">
  <xsd:schema xmlns:xsd="http://www.w3.org/2001/XMLSchema" xmlns:xs="http://www.w3.org/2001/XMLSchema" xmlns:p="http://schemas.microsoft.com/office/2006/metadata/properties" xmlns:ns3="7d1bc8d3-f195-41a2-943a-2f7c50425002" xmlns:ns4="63697547-b4ea-4640-a613-0874ec91d098" targetNamespace="http://schemas.microsoft.com/office/2006/metadata/properties" ma:root="true" ma:fieldsID="5188621da2e5c228347c994a940cb5f1" ns3:_="" ns4:_="">
    <xsd:import namespace="7d1bc8d3-f195-41a2-943a-2f7c50425002"/>
    <xsd:import namespace="63697547-b4ea-4640-a613-0874ec91d0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bc8d3-f195-41a2-943a-2f7c50425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97547-b4ea-4640-a613-0874ec91d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6FE40A-3610-4CC3-B5AE-175D304192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bc8d3-f195-41a2-943a-2f7c50425002"/>
    <ds:schemaRef ds:uri="63697547-b4ea-4640-a613-0874ec91d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42D3C2-BB98-451B-86AF-51AF1D7D2B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190ABC-9A21-4D2B-8890-2CDF29A7489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4641</TotalTime>
  <Words>2093</Words>
  <Application>Microsoft Office PowerPoint</Application>
  <PresentationFormat>Diavoorstelling (16:9)</PresentationFormat>
  <Paragraphs>587</Paragraphs>
  <Slides>46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0" baseType="lpstr">
      <vt:lpstr>Arial</vt:lpstr>
      <vt:lpstr>Calibri</vt:lpstr>
      <vt:lpstr>Century Gothic</vt:lpstr>
      <vt:lpstr>Kantoorthema</vt:lpstr>
      <vt:lpstr>Applied Software Project</vt:lpstr>
      <vt:lpstr>Topics</vt:lpstr>
      <vt:lpstr>Opdracht</vt:lpstr>
      <vt:lpstr>Technische vereisten</vt:lpstr>
      <vt:lpstr>Ontwikkeling- en demo omgeving</vt:lpstr>
      <vt:lpstr>Planning - Algemeen</vt:lpstr>
      <vt:lpstr>Planning - Sprint 0 </vt:lpstr>
      <vt:lpstr>Planning - Sprint 1 </vt:lpstr>
      <vt:lpstr>Planning - Sprint 2 </vt:lpstr>
      <vt:lpstr>Planning - Sprint 3 </vt:lpstr>
      <vt:lpstr>Planning - Sprint 4 </vt:lpstr>
      <vt:lpstr>Planning - Sprint 5 </vt:lpstr>
      <vt:lpstr>Praktische afspraken - aanwezigheid</vt:lpstr>
      <vt:lpstr>Praktische afspraken - werk</vt:lpstr>
      <vt:lpstr>Projectopvolging</vt:lpstr>
      <vt:lpstr>Projectopvolging - Sprint planning</vt:lpstr>
      <vt:lpstr>Projectopvolging - Sprint planning</vt:lpstr>
      <vt:lpstr>Projectopvolging - Sprint planning</vt:lpstr>
      <vt:lpstr>Projectopvolging - Sprint planning</vt:lpstr>
      <vt:lpstr>Projectopvolging - Sprint planning</vt:lpstr>
      <vt:lpstr>Projectopvolging - Sprint planning</vt:lpstr>
      <vt:lpstr>Projectopvolging - Sprint planning</vt:lpstr>
      <vt:lpstr>Projectopvolging - Sprint planning</vt:lpstr>
      <vt:lpstr>Projectopvolging - Sprint planning</vt:lpstr>
      <vt:lpstr>Projectopvolging - Sprint planning</vt:lpstr>
      <vt:lpstr>Projectopvolging - Tijdens sprint</vt:lpstr>
      <vt:lpstr>Projectopvolging - Einde sprint</vt:lpstr>
      <vt:lpstr>Projectopvolging - Einde sprint</vt:lpstr>
      <vt:lpstr>Projectopvolging - Einde sprint</vt:lpstr>
      <vt:lpstr>Projectopvolging - Sprint review</vt:lpstr>
      <vt:lpstr>Projectopvolging - Overige reviews</vt:lpstr>
      <vt:lpstr>Projectopvolging - Peerevaluatie</vt:lpstr>
      <vt:lpstr>Gebruik GitLab - Voorbereiding docent</vt:lpstr>
      <vt:lpstr>Gebruik GitLab - Voorbereiding student</vt:lpstr>
      <vt:lpstr>Gebruik GitLab - Team dashboard</vt:lpstr>
      <vt:lpstr>Gebruik GitLab - Scrumboards</vt:lpstr>
      <vt:lpstr>Gebruik GitLab - Scrumboards</vt:lpstr>
      <vt:lpstr>Gebruik GitLab - Scrumboards</vt:lpstr>
      <vt:lpstr>Gebruik GitLab - Scrumboards</vt:lpstr>
      <vt:lpstr>Gebruik GitLab - Afwerken issue</vt:lpstr>
      <vt:lpstr>Gebruik GitLab - Overige afspraken</vt:lpstr>
      <vt:lpstr>Gebruik GitLab - Overige afspraken</vt:lpstr>
      <vt:lpstr>Evaluatie</vt:lpstr>
      <vt:lpstr>Evaluatie</vt:lpstr>
      <vt:lpstr>Indeling teams</vt:lpstr>
      <vt:lpstr>VRAGEN?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Marijn De Pooter</cp:lastModifiedBy>
  <cp:revision>106</cp:revision>
  <dcterms:created xsi:type="dcterms:W3CDTF">2019-12-03T14:45:58Z</dcterms:created>
  <dcterms:modified xsi:type="dcterms:W3CDTF">2024-09-20T13:47:50Z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0x010100CD4A73E408CA2145A2C7EC726E09C1E5</vt:lpwstr>
  </property>
</Properties>
</file>